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644" r:id="rId2"/>
    <p:sldId id="636" r:id="rId3"/>
    <p:sldId id="639" r:id="rId4"/>
    <p:sldId id="660" r:id="rId5"/>
    <p:sldId id="673" r:id="rId6"/>
    <p:sldId id="669" r:id="rId7"/>
    <p:sldId id="670" r:id="rId8"/>
    <p:sldId id="671" r:id="rId9"/>
    <p:sldId id="672" r:id="rId10"/>
    <p:sldId id="582" r:id="rId11"/>
  </p:sldIdLst>
  <p:sldSz cx="12195175" cy="6859588"/>
  <p:notesSz cx="6858000" cy="9144000"/>
  <p:embeddedFontLst>
    <p:embeddedFont>
      <p:font typeface="汉仪晓波折纸体简" pitchFamily="18" charset="-122"/>
      <p:bold r:id="rId14"/>
      <p:italic r:id="rId15"/>
      <p:boldItalic r:id="rId16"/>
    </p:embeddedFont>
    <p:embeddedFont>
      <p:font typeface="字魂35号-经典雅黑" pitchFamily="2" charset="-122"/>
      <p:regular r:id="rId17"/>
    </p:embeddedFont>
    <p:embeddedFont>
      <p:font typeface="字魂59号-创粗黑"/>
      <p:regular r:id="rId18"/>
    </p:embeddedFont>
    <p:embeddedFont>
      <p:font typeface="FZXingHeiS-R-GB" panose="02000000000000000000" pitchFamily="2" charset="-122"/>
      <p:regular r:id="rId19"/>
    </p:embeddedFont>
    <p:embeddedFont>
      <p:font typeface="Hiragino Sans GB W6" panose="020B0300000000000000" pitchFamily="34" charset="-128"/>
      <p:regular r:id="rId20"/>
      <p:bold r:id="rId21"/>
    </p:embeddedFont>
    <p:embeddedFont>
      <p:font typeface="LANTINGHEI SC DEMIBOLD" panose="02000000000000000000" pitchFamily="2" charset="-122"/>
      <p:regular r:id="rId22"/>
      <p:bold r:id="rId23"/>
    </p:embeddedFont>
    <p:embeddedFont>
      <p:font typeface="LANTINGHEI SC EXTRALIGHT" panose="02000000000000000000" pitchFamily="2" charset="-122"/>
      <p:regular r:id="rId24"/>
    </p:embeddedFont>
    <p:embeddedFont>
      <p:font typeface="Rockwell" panose="02060603020205020403" pitchFamily="18" charset="0"/>
      <p:regular r:id="rId25"/>
      <p:bold r:id="rId26"/>
      <p:italic r:id="rId27"/>
      <p:boldItalic r:id="rId28"/>
    </p:embeddedFont>
  </p:embeddedFontLst>
  <p:custDataLst>
    <p:tags r:id="rId29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1pPr>
    <a:lvl2pPr marL="54419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2pPr>
    <a:lvl3pPr marL="108902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3pPr>
    <a:lvl4pPr marL="163322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4pPr>
    <a:lvl5pPr marL="217741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5pPr>
    <a:lvl6pPr marL="2721610" algn="l" defTabSz="1089025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6pPr>
    <a:lvl7pPr marL="3266440" algn="l" defTabSz="1089025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7pPr>
    <a:lvl8pPr marL="3810635" algn="l" defTabSz="1089025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8pPr>
    <a:lvl9pPr marL="4354830" algn="l" defTabSz="1089025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73">
          <p15:clr>
            <a:srgbClr val="A4A3A4"/>
          </p15:clr>
        </p15:guide>
        <p15:guide id="2" orient="horz" pos="336">
          <p15:clr>
            <a:srgbClr val="A4A3A4"/>
          </p15:clr>
        </p15:guide>
        <p15:guide id="3" orient="horz" pos="3985">
          <p15:clr>
            <a:srgbClr val="A4A3A4"/>
          </p15:clr>
        </p15:guide>
        <p15:guide id="4" pos="3841">
          <p15:clr>
            <a:srgbClr val="A4A3A4"/>
          </p15:clr>
        </p15:guide>
        <p15:guide id="5" pos="433">
          <p15:clr>
            <a:srgbClr val="A4A3A4"/>
          </p15:clr>
        </p15:guide>
        <p15:guide id="6" pos="724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B302C"/>
    <a:srgbClr val="6CB6FF"/>
    <a:srgbClr val="E4B53C"/>
    <a:srgbClr val="AC6593"/>
    <a:srgbClr val="DDB8F3"/>
    <a:srgbClr val="5C73A8"/>
    <a:srgbClr val="F5F5F5"/>
    <a:srgbClr val="FFB29B"/>
    <a:srgbClr val="F8C1A3"/>
    <a:srgbClr val="F9CA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79" autoAdjust="0"/>
    <p:restoredTop sz="94660"/>
  </p:normalViewPr>
  <p:slideViewPr>
    <p:cSldViewPr>
      <p:cViewPr varScale="1">
        <p:scale>
          <a:sx n="123" d="100"/>
          <a:sy n="123" d="100"/>
        </p:scale>
        <p:origin x="224" y="264"/>
      </p:cViewPr>
      <p:guideLst>
        <p:guide orient="horz" pos="1873"/>
        <p:guide orient="horz" pos="336"/>
        <p:guide orient="horz" pos="3985"/>
        <p:guide pos="3841"/>
        <p:guide pos="433"/>
        <p:guide pos="724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2676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F79B9-B306-4393-BDEE-A582750E71C3}" type="datetimeFigureOut">
              <a:rPr lang="zh-CN" altLang="en-US" smtClean="0"/>
              <a:t>2021/6/22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AE7E33-F89F-41F1-924F-2B2BBDA1E0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>
                <a:latin typeface="Arial" panose="020B0604020202020204" pitchFamily="34" charset="0"/>
              </a:defRPr>
            </a:lvl1pPr>
          </a:lstStyle>
          <a:p>
            <a:endParaRPr lang="en-US" altLang="zh-CN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endParaRPr lang="en-US" altLang="zh-CN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>
                <a:latin typeface="Arial" panose="020B0604020202020204" pitchFamily="34" charset="0"/>
              </a:defRPr>
            </a:lvl1pPr>
          </a:lstStyle>
          <a:p>
            <a:endParaRPr lang="en-US" altLang="zh-CN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F9743CD7-97CD-4F57-B351-69A253B17F80}" type="slidenum">
              <a:rPr lang="en-US" altLang="zh-CN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544195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1089025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633220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2177415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721610" algn="l" defTabSz="108902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440" algn="l" defTabSz="108902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635" algn="l" defTabSz="108902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830" algn="l" defTabSz="108902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DB4961-5944-45E4-859B-0226209DDE1C}" type="slidenum">
              <a:rPr lang="en-US" altLang="zh-CN"/>
              <a:t>3</a:t>
            </a:fld>
            <a:endParaRPr lang="en-US" altLang="zh-CN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84551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40106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11968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DB4961-5944-45E4-859B-0226209DDE1C}" type="slidenum">
              <a:rPr lang="en-US" altLang="zh-CN"/>
              <a:t>10</a:t>
            </a:fld>
            <a:endParaRPr lang="en-US" altLang="zh-CN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2195175" cy="68595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47" name="Freeform 15"/>
          <p:cNvSpPr>
            <a:spLocks noChangeAspect="1"/>
          </p:cNvSpPr>
          <p:nvPr userDrawn="1"/>
        </p:nvSpPr>
        <p:spPr bwMode="auto">
          <a:xfrm rot="16200000">
            <a:off x="-308529" y="308530"/>
            <a:ext cx="6819791" cy="6202727"/>
          </a:xfrm>
          <a:custGeom>
            <a:avLst/>
            <a:gdLst/>
            <a:ahLst/>
            <a:cxnLst/>
            <a:rect l="l" t="t" r="r" b="b"/>
            <a:pathLst>
              <a:path w="6819791" h="6202727">
                <a:moveTo>
                  <a:pt x="2306825" y="2942702"/>
                </a:moveTo>
                <a:cubicBezTo>
                  <a:pt x="2308069" y="2961361"/>
                  <a:pt x="2303095" y="2981264"/>
                  <a:pt x="2293149" y="3001167"/>
                </a:cubicBezTo>
                <a:cubicBezTo>
                  <a:pt x="2283203" y="3021069"/>
                  <a:pt x="2263311" y="3031021"/>
                  <a:pt x="2253365" y="3050924"/>
                </a:cubicBezTo>
                <a:cubicBezTo>
                  <a:pt x="2094226" y="3210146"/>
                  <a:pt x="1925141" y="3379319"/>
                  <a:pt x="1756056" y="3538541"/>
                </a:cubicBezTo>
                <a:cubicBezTo>
                  <a:pt x="1716272" y="3588298"/>
                  <a:pt x="1666541" y="3618152"/>
                  <a:pt x="1596917" y="3628104"/>
                </a:cubicBezTo>
                <a:cubicBezTo>
                  <a:pt x="1537239" y="3628104"/>
                  <a:pt x="1497455" y="3588298"/>
                  <a:pt x="1497455" y="3518638"/>
                </a:cubicBezTo>
                <a:cubicBezTo>
                  <a:pt x="1497455" y="3488784"/>
                  <a:pt x="1507401" y="3468882"/>
                  <a:pt x="1537239" y="3439027"/>
                </a:cubicBezTo>
                <a:cubicBezTo>
                  <a:pt x="1706325" y="3269854"/>
                  <a:pt x="1885356" y="3100680"/>
                  <a:pt x="2054441" y="2921556"/>
                </a:cubicBezTo>
                <a:cubicBezTo>
                  <a:pt x="2084280" y="2891702"/>
                  <a:pt x="2134011" y="2871799"/>
                  <a:pt x="2173795" y="2851896"/>
                </a:cubicBezTo>
                <a:cubicBezTo>
                  <a:pt x="2223526" y="2841945"/>
                  <a:pt x="2253365" y="2851896"/>
                  <a:pt x="2283203" y="2891702"/>
                </a:cubicBezTo>
                <a:cubicBezTo>
                  <a:pt x="2298122" y="2906629"/>
                  <a:pt x="2305582" y="2924044"/>
                  <a:pt x="2306825" y="2942702"/>
                </a:cubicBezTo>
                <a:close/>
                <a:moveTo>
                  <a:pt x="2787325" y="4894968"/>
                </a:moveTo>
                <a:cubicBezTo>
                  <a:pt x="2784810" y="4930197"/>
                  <a:pt x="2771401" y="4965426"/>
                  <a:pt x="2747934" y="4992267"/>
                </a:cubicBezTo>
                <a:cubicBezTo>
                  <a:pt x="2694296" y="5045950"/>
                  <a:pt x="2647363" y="5099632"/>
                  <a:pt x="2593725" y="5146603"/>
                </a:cubicBezTo>
                <a:cubicBezTo>
                  <a:pt x="2379173" y="5361332"/>
                  <a:pt x="2164621" y="5582770"/>
                  <a:pt x="1950070" y="5797499"/>
                </a:cubicBezTo>
                <a:cubicBezTo>
                  <a:pt x="1909841" y="5837760"/>
                  <a:pt x="1876317" y="5878022"/>
                  <a:pt x="1822679" y="5904863"/>
                </a:cubicBezTo>
                <a:cubicBezTo>
                  <a:pt x="1795860" y="5924994"/>
                  <a:pt x="1769041" y="5931704"/>
                  <a:pt x="1735518" y="5931704"/>
                </a:cubicBezTo>
                <a:cubicBezTo>
                  <a:pt x="1675175" y="5938414"/>
                  <a:pt x="1608127" y="5884732"/>
                  <a:pt x="1588013" y="5837760"/>
                </a:cubicBezTo>
                <a:cubicBezTo>
                  <a:pt x="1561194" y="5770658"/>
                  <a:pt x="1574604" y="5710265"/>
                  <a:pt x="1621537" y="5656583"/>
                </a:cubicBezTo>
                <a:cubicBezTo>
                  <a:pt x="1896432" y="5374752"/>
                  <a:pt x="2178031" y="5092921"/>
                  <a:pt x="2459630" y="4811090"/>
                </a:cubicBezTo>
                <a:cubicBezTo>
                  <a:pt x="2493154" y="4777539"/>
                  <a:pt x="2526678" y="4757408"/>
                  <a:pt x="2566906" y="4737278"/>
                </a:cubicBezTo>
                <a:cubicBezTo>
                  <a:pt x="2640658" y="4703726"/>
                  <a:pt x="2714411" y="4730567"/>
                  <a:pt x="2761344" y="4797670"/>
                </a:cubicBezTo>
                <a:cubicBezTo>
                  <a:pt x="2781458" y="4824511"/>
                  <a:pt x="2789839" y="4859740"/>
                  <a:pt x="2787325" y="4894968"/>
                </a:cubicBezTo>
                <a:close/>
                <a:moveTo>
                  <a:pt x="6819791" y="39721"/>
                </a:moveTo>
                <a:lnTo>
                  <a:pt x="6819791" y="6176565"/>
                </a:lnTo>
                <a:cubicBezTo>
                  <a:pt x="6651025" y="6226215"/>
                  <a:pt x="6502113" y="6206355"/>
                  <a:pt x="6353202" y="6107053"/>
                </a:cubicBezTo>
                <a:cubicBezTo>
                  <a:pt x="6194363" y="5987891"/>
                  <a:pt x="6105016" y="5759498"/>
                  <a:pt x="6154653" y="5570824"/>
                </a:cubicBezTo>
                <a:cubicBezTo>
                  <a:pt x="6174508" y="5521174"/>
                  <a:pt x="6194363" y="5481453"/>
                  <a:pt x="6234073" y="5441732"/>
                </a:cubicBezTo>
                <a:cubicBezTo>
                  <a:pt x="6353202" y="5322570"/>
                  <a:pt x="6482258" y="5193478"/>
                  <a:pt x="6601388" y="5074316"/>
                </a:cubicBezTo>
                <a:cubicBezTo>
                  <a:pt x="6740372" y="4935294"/>
                  <a:pt x="6760226" y="4776411"/>
                  <a:pt x="6670880" y="4617527"/>
                </a:cubicBezTo>
                <a:cubicBezTo>
                  <a:pt x="6591460" y="4468575"/>
                  <a:pt x="6392911" y="4399064"/>
                  <a:pt x="6234073" y="4468575"/>
                </a:cubicBezTo>
                <a:cubicBezTo>
                  <a:pt x="6184435" y="4478505"/>
                  <a:pt x="6164581" y="4518226"/>
                  <a:pt x="6124871" y="4557946"/>
                </a:cubicBezTo>
                <a:cubicBezTo>
                  <a:pt x="5638427" y="5054456"/>
                  <a:pt x="5142055" y="5550964"/>
                  <a:pt x="4655611" y="6047472"/>
                </a:cubicBezTo>
                <a:cubicBezTo>
                  <a:pt x="4576192" y="6126914"/>
                  <a:pt x="4476917" y="6186495"/>
                  <a:pt x="4357788" y="6196425"/>
                </a:cubicBezTo>
                <a:cubicBezTo>
                  <a:pt x="4159239" y="6226215"/>
                  <a:pt x="3950763" y="6116984"/>
                  <a:pt x="3881271" y="5928310"/>
                </a:cubicBezTo>
                <a:cubicBezTo>
                  <a:pt x="3801852" y="5739637"/>
                  <a:pt x="3831634" y="5570824"/>
                  <a:pt x="3980546" y="5421872"/>
                </a:cubicBezTo>
                <a:cubicBezTo>
                  <a:pt x="4169167" y="5223269"/>
                  <a:pt x="4367716" y="5034595"/>
                  <a:pt x="4546409" y="4835992"/>
                </a:cubicBezTo>
                <a:cubicBezTo>
                  <a:pt x="4625829" y="4766481"/>
                  <a:pt x="4695321" y="4687039"/>
                  <a:pt x="4764813" y="4617527"/>
                </a:cubicBezTo>
                <a:cubicBezTo>
                  <a:pt x="4963361" y="4408994"/>
                  <a:pt x="4864087" y="4051508"/>
                  <a:pt x="4586119" y="3962136"/>
                </a:cubicBezTo>
                <a:cubicBezTo>
                  <a:pt x="4516627" y="3942276"/>
                  <a:pt x="4437208" y="3942276"/>
                  <a:pt x="4357788" y="3962136"/>
                </a:cubicBezTo>
                <a:cubicBezTo>
                  <a:pt x="4328006" y="3972067"/>
                  <a:pt x="4298224" y="3981997"/>
                  <a:pt x="4268441" y="4011787"/>
                </a:cubicBezTo>
                <a:cubicBezTo>
                  <a:pt x="4119530" y="4160740"/>
                  <a:pt x="3960691" y="4319622"/>
                  <a:pt x="3811779" y="4468575"/>
                </a:cubicBezTo>
                <a:cubicBezTo>
                  <a:pt x="3732360" y="4557946"/>
                  <a:pt x="3633086" y="4617527"/>
                  <a:pt x="3523884" y="4637388"/>
                </a:cubicBezTo>
                <a:cubicBezTo>
                  <a:pt x="3365045" y="4667178"/>
                  <a:pt x="3186351" y="4577807"/>
                  <a:pt x="3116859" y="4428854"/>
                </a:cubicBezTo>
                <a:cubicBezTo>
                  <a:pt x="3027512" y="4279902"/>
                  <a:pt x="3057295" y="4101159"/>
                  <a:pt x="3166496" y="3981997"/>
                </a:cubicBezTo>
                <a:cubicBezTo>
                  <a:pt x="3404755" y="3733743"/>
                  <a:pt x="3662868" y="3485488"/>
                  <a:pt x="3901126" y="3237234"/>
                </a:cubicBezTo>
                <a:cubicBezTo>
                  <a:pt x="4139385" y="2988980"/>
                  <a:pt x="4387570" y="2740726"/>
                  <a:pt x="4625829" y="2492472"/>
                </a:cubicBezTo>
                <a:cubicBezTo>
                  <a:pt x="4715176" y="2403100"/>
                  <a:pt x="4794595" y="2323659"/>
                  <a:pt x="4874015" y="2234287"/>
                </a:cubicBezTo>
                <a:cubicBezTo>
                  <a:pt x="4983216" y="2125056"/>
                  <a:pt x="5003071" y="1936382"/>
                  <a:pt x="4913724" y="1817220"/>
                </a:cubicBezTo>
                <a:cubicBezTo>
                  <a:pt x="4824377" y="1678198"/>
                  <a:pt x="4665539" y="1618617"/>
                  <a:pt x="4516627" y="1678198"/>
                </a:cubicBezTo>
                <a:cubicBezTo>
                  <a:pt x="4496772" y="1688128"/>
                  <a:pt x="4486845" y="1698058"/>
                  <a:pt x="4476917" y="1707989"/>
                </a:cubicBezTo>
                <a:cubicBezTo>
                  <a:pt x="4208877" y="1966173"/>
                  <a:pt x="3950763" y="2234287"/>
                  <a:pt x="3692650" y="2502402"/>
                </a:cubicBezTo>
                <a:cubicBezTo>
                  <a:pt x="3593376" y="2611634"/>
                  <a:pt x="3484174" y="2720866"/>
                  <a:pt x="3374972" y="2820167"/>
                </a:cubicBezTo>
                <a:cubicBezTo>
                  <a:pt x="3186351" y="2988980"/>
                  <a:pt x="2918311" y="2969120"/>
                  <a:pt x="2749544" y="2790377"/>
                </a:cubicBezTo>
                <a:cubicBezTo>
                  <a:pt x="2580778" y="2611634"/>
                  <a:pt x="2590706" y="2333589"/>
                  <a:pt x="2759472" y="2164776"/>
                </a:cubicBezTo>
                <a:cubicBezTo>
                  <a:pt x="2888528" y="2025754"/>
                  <a:pt x="3017585" y="1896662"/>
                  <a:pt x="3156569" y="1757639"/>
                </a:cubicBezTo>
                <a:cubicBezTo>
                  <a:pt x="3275698" y="1618617"/>
                  <a:pt x="3315408" y="1410084"/>
                  <a:pt x="3226061" y="1241271"/>
                </a:cubicBezTo>
                <a:cubicBezTo>
                  <a:pt x="3146642" y="1092318"/>
                  <a:pt x="2997730" y="983086"/>
                  <a:pt x="2799181" y="1002947"/>
                </a:cubicBezTo>
                <a:cubicBezTo>
                  <a:pt x="2719762" y="1012877"/>
                  <a:pt x="2650270" y="1032737"/>
                  <a:pt x="2600633" y="1092318"/>
                </a:cubicBezTo>
                <a:cubicBezTo>
                  <a:pt x="2342520" y="1360433"/>
                  <a:pt x="2074479" y="1608687"/>
                  <a:pt x="1816366" y="1876801"/>
                </a:cubicBezTo>
                <a:cubicBezTo>
                  <a:pt x="1627745" y="2075405"/>
                  <a:pt x="1439123" y="2274008"/>
                  <a:pt x="1240574" y="2462681"/>
                </a:cubicBezTo>
                <a:cubicBezTo>
                  <a:pt x="1121445" y="2571913"/>
                  <a:pt x="992388" y="2641424"/>
                  <a:pt x="833549" y="2651354"/>
                </a:cubicBezTo>
                <a:cubicBezTo>
                  <a:pt x="565509" y="2651354"/>
                  <a:pt x="357033" y="2472611"/>
                  <a:pt x="317323" y="2234287"/>
                </a:cubicBezTo>
                <a:cubicBezTo>
                  <a:pt x="277613" y="2055544"/>
                  <a:pt x="327250" y="1906592"/>
                  <a:pt x="456307" y="1777500"/>
                </a:cubicBezTo>
                <a:cubicBezTo>
                  <a:pt x="644928" y="1578896"/>
                  <a:pt x="833549" y="1400153"/>
                  <a:pt x="1012243" y="1201550"/>
                </a:cubicBezTo>
                <a:cubicBezTo>
                  <a:pt x="1121445" y="1092318"/>
                  <a:pt x="1230647" y="993017"/>
                  <a:pt x="1329921" y="873855"/>
                </a:cubicBezTo>
                <a:cubicBezTo>
                  <a:pt x="1419268" y="744762"/>
                  <a:pt x="1379558" y="575950"/>
                  <a:pt x="1230647" y="506438"/>
                </a:cubicBezTo>
                <a:cubicBezTo>
                  <a:pt x="1161155" y="476648"/>
                  <a:pt x="1071808" y="486578"/>
                  <a:pt x="1012243" y="546159"/>
                </a:cubicBezTo>
                <a:cubicBezTo>
                  <a:pt x="912969" y="655391"/>
                  <a:pt x="813694" y="764623"/>
                  <a:pt x="704493" y="863925"/>
                </a:cubicBezTo>
                <a:cubicBezTo>
                  <a:pt x="635001" y="933436"/>
                  <a:pt x="545654" y="993017"/>
                  <a:pt x="436452" y="1002947"/>
                </a:cubicBezTo>
                <a:cubicBezTo>
                  <a:pt x="247831" y="1032737"/>
                  <a:pt x="39355" y="883785"/>
                  <a:pt x="9573" y="695112"/>
                </a:cubicBezTo>
                <a:cubicBezTo>
                  <a:pt x="-20210" y="546159"/>
                  <a:pt x="19500" y="417067"/>
                  <a:pt x="128702" y="307835"/>
                </a:cubicBezTo>
                <a:cubicBezTo>
                  <a:pt x="227976" y="208533"/>
                  <a:pt x="327250" y="99302"/>
                  <a:pt x="436452" y="0"/>
                </a:cubicBezTo>
                <a:cubicBezTo>
                  <a:pt x="2550996" y="0"/>
                  <a:pt x="4665539" y="0"/>
                  <a:pt x="6780081" y="0"/>
                </a:cubicBezTo>
                <a:cubicBezTo>
                  <a:pt x="6809864" y="0"/>
                  <a:pt x="6819791" y="9930"/>
                  <a:pt x="6819791" y="39721"/>
                </a:cubicBez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直角三角形 27"/>
          <p:cNvSpPr>
            <a:spLocks noChangeAspect="1"/>
          </p:cNvSpPr>
          <p:nvPr userDrawn="1"/>
        </p:nvSpPr>
        <p:spPr>
          <a:xfrm flipH="1">
            <a:off x="10395175" y="5059588"/>
            <a:ext cx="1800000" cy="1800000"/>
          </a:xfrm>
          <a:prstGeom prst="rtTriangl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同心圆 38"/>
          <p:cNvSpPr>
            <a:spLocks noChangeAspect="1"/>
          </p:cNvSpPr>
          <p:nvPr userDrawn="1"/>
        </p:nvSpPr>
        <p:spPr>
          <a:xfrm>
            <a:off x="10593387" y="-1447800"/>
            <a:ext cx="2880000" cy="2880000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28" grpId="0" animBg="1"/>
      <p:bldP spid="39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60" y="273114"/>
            <a:ext cx="4012129" cy="1162319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5" y="273114"/>
            <a:ext cx="6817442" cy="5854468"/>
          </a:xfrm>
        </p:spPr>
        <p:txBody>
          <a:bodyPr/>
          <a:lstStyle>
            <a:lvl1pPr>
              <a:defRPr sz="3800"/>
            </a:lvl1pPr>
            <a:lvl2pPr>
              <a:defRPr sz="34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60" y="1435433"/>
            <a:ext cx="4012129" cy="4692150"/>
          </a:xfrm>
        </p:spPr>
        <p:txBody>
          <a:bodyPr/>
          <a:lstStyle>
            <a:lvl1pPr marL="0" indent="0">
              <a:buNone/>
              <a:defRPr sz="1600"/>
            </a:lvl1pPr>
            <a:lvl2pPr marL="544195" indent="0">
              <a:buNone/>
              <a:defRPr sz="1400"/>
            </a:lvl2pPr>
            <a:lvl3pPr marL="1089025" indent="0">
              <a:buNone/>
              <a:defRPr sz="1200"/>
            </a:lvl3pPr>
            <a:lvl4pPr marL="1633220" indent="0">
              <a:buNone/>
              <a:defRPr sz="1100"/>
            </a:lvl4pPr>
            <a:lvl5pPr marL="2177415" indent="0">
              <a:buNone/>
              <a:defRPr sz="1100"/>
            </a:lvl5pPr>
            <a:lvl6pPr marL="2721610" indent="0">
              <a:buNone/>
              <a:defRPr sz="1100"/>
            </a:lvl6pPr>
            <a:lvl7pPr marL="3266440" indent="0">
              <a:buNone/>
              <a:defRPr sz="1100"/>
            </a:lvl7pPr>
            <a:lvl8pPr marL="3810635" indent="0">
              <a:buNone/>
              <a:defRPr sz="1100"/>
            </a:lvl8pPr>
            <a:lvl9pPr marL="435483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BEC569-D044-472C-A2F2-BA37D28F2E82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1712"/>
            <a:ext cx="7317105" cy="566869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917"/>
            <a:ext cx="7317105" cy="4115753"/>
          </a:xfrm>
        </p:spPr>
        <p:txBody>
          <a:bodyPr/>
          <a:lstStyle>
            <a:lvl1pPr marL="0" indent="0">
              <a:buNone/>
              <a:defRPr sz="3800"/>
            </a:lvl1pPr>
            <a:lvl2pPr marL="544195" indent="0">
              <a:buNone/>
              <a:defRPr sz="3400"/>
            </a:lvl2pPr>
            <a:lvl3pPr marL="1089025" indent="0">
              <a:buNone/>
              <a:defRPr sz="2900"/>
            </a:lvl3pPr>
            <a:lvl4pPr marL="1633220" indent="0">
              <a:buNone/>
              <a:defRPr sz="2400"/>
            </a:lvl4pPr>
            <a:lvl5pPr marL="2177415" indent="0">
              <a:buNone/>
              <a:defRPr sz="2400"/>
            </a:lvl5pPr>
            <a:lvl6pPr marL="2721610" indent="0">
              <a:buNone/>
              <a:defRPr sz="2400"/>
            </a:lvl6pPr>
            <a:lvl7pPr marL="3266440" indent="0">
              <a:buNone/>
              <a:defRPr sz="2400"/>
            </a:lvl7pPr>
            <a:lvl8pPr marL="3810635" indent="0">
              <a:buNone/>
              <a:defRPr sz="2400"/>
            </a:lvl8pPr>
            <a:lvl9pPr marL="4354830" indent="0">
              <a:buNone/>
              <a:defRPr sz="24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8582"/>
            <a:ext cx="7317105" cy="805048"/>
          </a:xfrm>
        </p:spPr>
        <p:txBody>
          <a:bodyPr/>
          <a:lstStyle>
            <a:lvl1pPr marL="0" indent="0">
              <a:buNone/>
              <a:defRPr sz="1600"/>
            </a:lvl1pPr>
            <a:lvl2pPr marL="544195" indent="0">
              <a:buNone/>
              <a:defRPr sz="1400"/>
            </a:lvl2pPr>
            <a:lvl3pPr marL="1089025" indent="0">
              <a:buNone/>
              <a:defRPr sz="1200"/>
            </a:lvl3pPr>
            <a:lvl4pPr marL="1633220" indent="0">
              <a:buNone/>
              <a:defRPr sz="1100"/>
            </a:lvl4pPr>
            <a:lvl5pPr marL="2177415" indent="0">
              <a:buNone/>
              <a:defRPr sz="1100"/>
            </a:lvl5pPr>
            <a:lvl6pPr marL="2721610" indent="0">
              <a:buNone/>
              <a:defRPr sz="1100"/>
            </a:lvl6pPr>
            <a:lvl7pPr marL="3266440" indent="0">
              <a:buNone/>
              <a:defRPr sz="1100"/>
            </a:lvl7pPr>
            <a:lvl8pPr marL="3810635" indent="0">
              <a:buNone/>
              <a:defRPr sz="1100"/>
            </a:lvl8pPr>
            <a:lvl9pPr marL="435483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3AE886-EFA1-4CF3-9226-1AC44F41EA8B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13DEBC-6A62-4123-98C2-AEEE7EE20F0B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1502" y="274703"/>
            <a:ext cx="2743914" cy="58528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759" y="274703"/>
            <a:ext cx="8028490" cy="58528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41277D-9524-42B7-AE1B-6471F281CBE7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 noChangeAspect="1"/>
          </p:cNvGrpSpPr>
          <p:nvPr userDrawn="1"/>
        </p:nvGrpSpPr>
        <p:grpSpPr>
          <a:xfrm>
            <a:off x="11145562" y="5059588"/>
            <a:ext cx="1049613" cy="1800000"/>
            <a:chOff x="5178664" y="0"/>
            <a:chExt cx="3999950" cy="6859587"/>
          </a:xfrm>
          <a:solidFill>
            <a:schemeClr val="accent6"/>
          </a:solidFill>
        </p:grpSpPr>
        <p:sp>
          <p:nvSpPr>
            <p:cNvPr id="17" name="Freeform 10"/>
            <p:cNvSpPr/>
            <p:nvPr userDrawn="1"/>
          </p:nvSpPr>
          <p:spPr bwMode="auto">
            <a:xfrm rot="16200000">
              <a:off x="5539074" y="-17725"/>
              <a:ext cx="508118" cy="543568"/>
            </a:xfrm>
            <a:custGeom>
              <a:avLst/>
              <a:gdLst>
                <a:gd name="T0" fmla="*/ 73 w 73"/>
                <a:gd name="T1" fmla="*/ 24 h 78"/>
                <a:gd name="T2" fmla="*/ 45 w 73"/>
                <a:gd name="T3" fmla="*/ 51 h 78"/>
                <a:gd name="T4" fmla="*/ 27 w 73"/>
                <a:gd name="T5" fmla="*/ 70 h 78"/>
                <a:gd name="T6" fmla="*/ 11 w 73"/>
                <a:gd name="T7" fmla="*/ 78 h 78"/>
                <a:gd name="T8" fmla="*/ 2 w 73"/>
                <a:gd name="T9" fmla="*/ 73 h 78"/>
                <a:gd name="T10" fmla="*/ 3 w 73"/>
                <a:gd name="T11" fmla="*/ 61 h 78"/>
                <a:gd name="T12" fmla="*/ 5 w 73"/>
                <a:gd name="T13" fmla="*/ 59 h 78"/>
                <a:gd name="T14" fmla="*/ 56 w 73"/>
                <a:gd name="T15" fmla="*/ 8 h 78"/>
                <a:gd name="T16" fmla="*/ 73 w 73"/>
                <a:gd name="T17" fmla="*/ 0 h 78"/>
                <a:gd name="T18" fmla="*/ 73 w 73"/>
                <a:gd name="T19" fmla="*/ 2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78">
                  <a:moveTo>
                    <a:pt x="73" y="24"/>
                  </a:moveTo>
                  <a:cubicBezTo>
                    <a:pt x="64" y="33"/>
                    <a:pt x="55" y="42"/>
                    <a:pt x="45" y="51"/>
                  </a:cubicBezTo>
                  <a:cubicBezTo>
                    <a:pt x="39" y="57"/>
                    <a:pt x="33" y="64"/>
                    <a:pt x="27" y="70"/>
                  </a:cubicBezTo>
                  <a:cubicBezTo>
                    <a:pt x="22" y="74"/>
                    <a:pt x="17" y="77"/>
                    <a:pt x="11" y="78"/>
                  </a:cubicBezTo>
                  <a:cubicBezTo>
                    <a:pt x="7" y="78"/>
                    <a:pt x="4" y="77"/>
                    <a:pt x="2" y="73"/>
                  </a:cubicBezTo>
                  <a:cubicBezTo>
                    <a:pt x="0" y="69"/>
                    <a:pt x="0" y="65"/>
                    <a:pt x="3" y="61"/>
                  </a:cubicBezTo>
                  <a:cubicBezTo>
                    <a:pt x="3" y="61"/>
                    <a:pt x="4" y="60"/>
                    <a:pt x="5" y="59"/>
                  </a:cubicBezTo>
                  <a:cubicBezTo>
                    <a:pt x="22" y="42"/>
                    <a:pt x="39" y="25"/>
                    <a:pt x="56" y="8"/>
                  </a:cubicBezTo>
                  <a:cubicBezTo>
                    <a:pt x="61" y="4"/>
                    <a:pt x="66" y="0"/>
                    <a:pt x="73" y="0"/>
                  </a:cubicBezTo>
                  <a:cubicBezTo>
                    <a:pt x="73" y="8"/>
                    <a:pt x="73" y="16"/>
                    <a:pt x="7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7"/>
            <p:cNvSpPr/>
            <p:nvPr userDrawn="1"/>
          </p:nvSpPr>
          <p:spPr bwMode="auto">
            <a:xfrm rot="16200000">
              <a:off x="5775408" y="4581920"/>
              <a:ext cx="2100416" cy="2454917"/>
            </a:xfrm>
            <a:custGeom>
              <a:avLst/>
              <a:gdLst>
                <a:gd name="T0" fmla="*/ 0 w 301"/>
                <a:gd name="T1" fmla="*/ 242 h 352"/>
                <a:gd name="T2" fmla="*/ 101 w 301"/>
                <a:gd name="T3" fmla="*/ 139 h 352"/>
                <a:gd name="T4" fmla="*/ 166 w 301"/>
                <a:gd name="T5" fmla="*/ 73 h 352"/>
                <a:gd name="T6" fmla="*/ 220 w 301"/>
                <a:gd name="T7" fmla="*/ 17 h 352"/>
                <a:gd name="T8" fmla="*/ 283 w 301"/>
                <a:gd name="T9" fmla="*/ 19 h 352"/>
                <a:gd name="T10" fmla="*/ 283 w 301"/>
                <a:gd name="T11" fmla="*/ 86 h 352"/>
                <a:gd name="T12" fmla="*/ 157 w 301"/>
                <a:gd name="T13" fmla="*/ 214 h 352"/>
                <a:gd name="T14" fmla="*/ 89 w 301"/>
                <a:gd name="T15" fmla="*/ 284 h 352"/>
                <a:gd name="T16" fmla="*/ 38 w 301"/>
                <a:gd name="T17" fmla="*/ 336 h 352"/>
                <a:gd name="T18" fmla="*/ 0 w 301"/>
                <a:gd name="T19" fmla="*/ 350 h 352"/>
                <a:gd name="T20" fmla="*/ 0 w 301"/>
                <a:gd name="T21" fmla="*/ 24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1" h="352">
                  <a:moveTo>
                    <a:pt x="0" y="242"/>
                  </a:moveTo>
                  <a:cubicBezTo>
                    <a:pt x="34" y="208"/>
                    <a:pt x="67" y="173"/>
                    <a:pt x="101" y="139"/>
                  </a:cubicBezTo>
                  <a:cubicBezTo>
                    <a:pt x="123" y="117"/>
                    <a:pt x="144" y="95"/>
                    <a:pt x="166" y="73"/>
                  </a:cubicBezTo>
                  <a:cubicBezTo>
                    <a:pt x="184" y="54"/>
                    <a:pt x="202" y="36"/>
                    <a:pt x="220" y="17"/>
                  </a:cubicBezTo>
                  <a:cubicBezTo>
                    <a:pt x="237" y="0"/>
                    <a:pt x="266" y="2"/>
                    <a:pt x="283" y="19"/>
                  </a:cubicBezTo>
                  <a:cubicBezTo>
                    <a:pt x="301" y="36"/>
                    <a:pt x="300" y="69"/>
                    <a:pt x="283" y="86"/>
                  </a:cubicBezTo>
                  <a:cubicBezTo>
                    <a:pt x="240" y="128"/>
                    <a:pt x="199" y="171"/>
                    <a:pt x="157" y="214"/>
                  </a:cubicBezTo>
                  <a:cubicBezTo>
                    <a:pt x="134" y="237"/>
                    <a:pt x="112" y="261"/>
                    <a:pt x="89" y="284"/>
                  </a:cubicBezTo>
                  <a:cubicBezTo>
                    <a:pt x="72" y="302"/>
                    <a:pt x="55" y="319"/>
                    <a:pt x="38" y="336"/>
                  </a:cubicBezTo>
                  <a:cubicBezTo>
                    <a:pt x="28" y="347"/>
                    <a:pt x="15" y="352"/>
                    <a:pt x="0" y="350"/>
                  </a:cubicBezTo>
                  <a:cubicBezTo>
                    <a:pt x="0" y="314"/>
                    <a:pt x="0" y="278"/>
                    <a:pt x="0" y="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"/>
            <p:cNvSpPr/>
            <p:nvPr userDrawn="1"/>
          </p:nvSpPr>
          <p:spPr bwMode="auto">
            <a:xfrm rot="16200000">
              <a:off x="5381026" y="5965950"/>
              <a:ext cx="747405" cy="1039869"/>
            </a:xfrm>
            <a:custGeom>
              <a:avLst/>
              <a:gdLst>
                <a:gd name="T0" fmla="*/ 0 w 107"/>
                <a:gd name="T1" fmla="*/ 77 h 149"/>
                <a:gd name="T2" fmla="*/ 62 w 107"/>
                <a:gd name="T3" fmla="*/ 14 h 149"/>
                <a:gd name="T4" fmla="*/ 103 w 107"/>
                <a:gd name="T5" fmla="*/ 23 h 149"/>
                <a:gd name="T6" fmla="*/ 98 w 107"/>
                <a:gd name="T7" fmla="*/ 50 h 149"/>
                <a:gd name="T8" fmla="*/ 36 w 107"/>
                <a:gd name="T9" fmla="*/ 113 h 149"/>
                <a:gd name="T10" fmla="*/ 4 w 107"/>
                <a:gd name="T11" fmla="*/ 146 h 149"/>
                <a:gd name="T12" fmla="*/ 0 w 107"/>
                <a:gd name="T13" fmla="*/ 149 h 149"/>
                <a:gd name="T14" fmla="*/ 0 w 107"/>
                <a:gd name="T15" fmla="*/ 77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149">
                  <a:moveTo>
                    <a:pt x="0" y="77"/>
                  </a:moveTo>
                  <a:cubicBezTo>
                    <a:pt x="21" y="56"/>
                    <a:pt x="41" y="35"/>
                    <a:pt x="62" y="14"/>
                  </a:cubicBezTo>
                  <a:cubicBezTo>
                    <a:pt x="75" y="0"/>
                    <a:pt x="97" y="5"/>
                    <a:pt x="103" y="23"/>
                  </a:cubicBezTo>
                  <a:cubicBezTo>
                    <a:pt x="107" y="33"/>
                    <a:pt x="106" y="42"/>
                    <a:pt x="98" y="50"/>
                  </a:cubicBezTo>
                  <a:cubicBezTo>
                    <a:pt x="77" y="71"/>
                    <a:pt x="57" y="92"/>
                    <a:pt x="36" y="113"/>
                  </a:cubicBezTo>
                  <a:cubicBezTo>
                    <a:pt x="25" y="124"/>
                    <a:pt x="15" y="135"/>
                    <a:pt x="4" y="146"/>
                  </a:cubicBezTo>
                  <a:cubicBezTo>
                    <a:pt x="3" y="147"/>
                    <a:pt x="2" y="149"/>
                    <a:pt x="0" y="149"/>
                  </a:cubicBezTo>
                  <a:cubicBezTo>
                    <a:pt x="0" y="125"/>
                    <a:pt x="0" y="101"/>
                    <a:pt x="0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 userDrawn="1"/>
          </p:nvSpPr>
          <p:spPr bwMode="auto">
            <a:xfrm rot="16200000">
              <a:off x="6098890" y="3564208"/>
              <a:ext cx="1869991" cy="1926120"/>
            </a:xfrm>
            <a:custGeom>
              <a:avLst/>
              <a:gdLst>
                <a:gd name="T0" fmla="*/ 267 w 268"/>
                <a:gd name="T1" fmla="*/ 41 h 276"/>
                <a:gd name="T2" fmla="*/ 256 w 268"/>
                <a:gd name="T3" fmla="*/ 66 h 276"/>
                <a:gd name="T4" fmla="*/ 167 w 268"/>
                <a:gd name="T5" fmla="*/ 157 h 276"/>
                <a:gd name="T6" fmla="*/ 66 w 268"/>
                <a:gd name="T7" fmla="*/ 260 h 276"/>
                <a:gd name="T8" fmla="*/ 15 w 268"/>
                <a:gd name="T9" fmla="*/ 262 h 276"/>
                <a:gd name="T10" fmla="*/ 15 w 268"/>
                <a:gd name="T11" fmla="*/ 209 h 276"/>
                <a:gd name="T12" fmla="*/ 79 w 268"/>
                <a:gd name="T13" fmla="*/ 144 h 276"/>
                <a:gd name="T14" fmla="*/ 184 w 268"/>
                <a:gd name="T15" fmla="*/ 37 h 276"/>
                <a:gd name="T16" fmla="*/ 205 w 268"/>
                <a:gd name="T17" fmla="*/ 15 h 276"/>
                <a:gd name="T18" fmla="*/ 245 w 268"/>
                <a:gd name="T19" fmla="*/ 6 h 276"/>
                <a:gd name="T20" fmla="*/ 267 w 268"/>
                <a:gd name="T21" fmla="*/ 41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8" h="276">
                  <a:moveTo>
                    <a:pt x="267" y="41"/>
                  </a:moveTo>
                  <a:cubicBezTo>
                    <a:pt x="268" y="51"/>
                    <a:pt x="263" y="59"/>
                    <a:pt x="256" y="66"/>
                  </a:cubicBezTo>
                  <a:cubicBezTo>
                    <a:pt x="226" y="97"/>
                    <a:pt x="197" y="127"/>
                    <a:pt x="167" y="157"/>
                  </a:cubicBezTo>
                  <a:cubicBezTo>
                    <a:pt x="133" y="191"/>
                    <a:pt x="100" y="226"/>
                    <a:pt x="66" y="260"/>
                  </a:cubicBezTo>
                  <a:cubicBezTo>
                    <a:pt x="52" y="275"/>
                    <a:pt x="29" y="276"/>
                    <a:pt x="15" y="262"/>
                  </a:cubicBezTo>
                  <a:cubicBezTo>
                    <a:pt x="0" y="247"/>
                    <a:pt x="0" y="224"/>
                    <a:pt x="15" y="209"/>
                  </a:cubicBezTo>
                  <a:cubicBezTo>
                    <a:pt x="36" y="188"/>
                    <a:pt x="58" y="166"/>
                    <a:pt x="79" y="144"/>
                  </a:cubicBezTo>
                  <a:cubicBezTo>
                    <a:pt x="114" y="108"/>
                    <a:pt x="149" y="73"/>
                    <a:pt x="184" y="37"/>
                  </a:cubicBezTo>
                  <a:cubicBezTo>
                    <a:pt x="191" y="30"/>
                    <a:pt x="198" y="22"/>
                    <a:pt x="205" y="15"/>
                  </a:cubicBezTo>
                  <a:cubicBezTo>
                    <a:pt x="217" y="4"/>
                    <a:pt x="232" y="0"/>
                    <a:pt x="245" y="6"/>
                  </a:cubicBezTo>
                  <a:cubicBezTo>
                    <a:pt x="256" y="11"/>
                    <a:pt x="268" y="23"/>
                    <a:pt x="26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/>
            <p:nvPr userDrawn="1"/>
          </p:nvSpPr>
          <p:spPr bwMode="auto">
            <a:xfrm rot="16200000">
              <a:off x="7472580" y="3812359"/>
              <a:ext cx="1861128" cy="1550940"/>
            </a:xfrm>
            <a:custGeom>
              <a:avLst/>
              <a:gdLst>
                <a:gd name="T0" fmla="*/ 59 w 267"/>
                <a:gd name="T1" fmla="*/ 221 h 222"/>
                <a:gd name="T2" fmla="*/ 5 w 267"/>
                <a:gd name="T3" fmla="*/ 221 h 222"/>
                <a:gd name="T4" fmla="*/ 1 w 267"/>
                <a:gd name="T5" fmla="*/ 221 h 222"/>
                <a:gd name="T6" fmla="*/ 3 w 267"/>
                <a:gd name="T7" fmla="*/ 217 h 222"/>
                <a:gd name="T8" fmla="*/ 119 w 267"/>
                <a:gd name="T9" fmla="*/ 99 h 222"/>
                <a:gd name="T10" fmla="*/ 193 w 267"/>
                <a:gd name="T11" fmla="*/ 24 h 222"/>
                <a:gd name="T12" fmla="*/ 263 w 267"/>
                <a:gd name="T13" fmla="*/ 41 h 222"/>
                <a:gd name="T14" fmla="*/ 254 w 267"/>
                <a:gd name="T15" fmla="*/ 81 h 222"/>
                <a:gd name="T16" fmla="*/ 193 w 267"/>
                <a:gd name="T17" fmla="*/ 144 h 222"/>
                <a:gd name="T18" fmla="*/ 124 w 267"/>
                <a:gd name="T19" fmla="*/ 215 h 222"/>
                <a:gd name="T20" fmla="*/ 108 w 267"/>
                <a:gd name="T21" fmla="*/ 222 h 222"/>
                <a:gd name="T22" fmla="*/ 59 w 267"/>
                <a:gd name="T23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222">
                  <a:moveTo>
                    <a:pt x="59" y="221"/>
                  </a:moveTo>
                  <a:cubicBezTo>
                    <a:pt x="41" y="221"/>
                    <a:pt x="23" y="222"/>
                    <a:pt x="5" y="221"/>
                  </a:cubicBezTo>
                  <a:cubicBezTo>
                    <a:pt x="4" y="221"/>
                    <a:pt x="2" y="222"/>
                    <a:pt x="1" y="221"/>
                  </a:cubicBezTo>
                  <a:cubicBezTo>
                    <a:pt x="0" y="219"/>
                    <a:pt x="2" y="218"/>
                    <a:pt x="3" y="217"/>
                  </a:cubicBezTo>
                  <a:cubicBezTo>
                    <a:pt x="42" y="178"/>
                    <a:pt x="81" y="138"/>
                    <a:pt x="119" y="99"/>
                  </a:cubicBezTo>
                  <a:cubicBezTo>
                    <a:pt x="144" y="74"/>
                    <a:pt x="168" y="49"/>
                    <a:pt x="193" y="24"/>
                  </a:cubicBezTo>
                  <a:cubicBezTo>
                    <a:pt x="216" y="0"/>
                    <a:pt x="254" y="11"/>
                    <a:pt x="263" y="41"/>
                  </a:cubicBezTo>
                  <a:cubicBezTo>
                    <a:pt x="267" y="56"/>
                    <a:pt x="265" y="70"/>
                    <a:pt x="254" y="81"/>
                  </a:cubicBezTo>
                  <a:cubicBezTo>
                    <a:pt x="234" y="102"/>
                    <a:pt x="213" y="123"/>
                    <a:pt x="193" y="144"/>
                  </a:cubicBezTo>
                  <a:cubicBezTo>
                    <a:pt x="170" y="167"/>
                    <a:pt x="147" y="191"/>
                    <a:pt x="124" y="215"/>
                  </a:cubicBezTo>
                  <a:cubicBezTo>
                    <a:pt x="119" y="220"/>
                    <a:pt x="115" y="222"/>
                    <a:pt x="108" y="222"/>
                  </a:cubicBezTo>
                  <a:cubicBezTo>
                    <a:pt x="92" y="221"/>
                    <a:pt x="75" y="221"/>
                    <a:pt x="59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/>
            <p:nvPr userDrawn="1"/>
          </p:nvSpPr>
          <p:spPr bwMode="auto">
            <a:xfrm rot="16200000">
              <a:off x="7841851" y="2500706"/>
              <a:ext cx="1485948" cy="1187577"/>
            </a:xfrm>
            <a:custGeom>
              <a:avLst/>
              <a:gdLst>
                <a:gd name="T0" fmla="*/ 53 w 213"/>
                <a:gd name="T1" fmla="*/ 169 h 170"/>
                <a:gd name="T2" fmla="*/ 6 w 213"/>
                <a:gd name="T3" fmla="*/ 169 h 170"/>
                <a:gd name="T4" fmla="*/ 1 w 213"/>
                <a:gd name="T5" fmla="*/ 168 h 170"/>
                <a:gd name="T6" fmla="*/ 4 w 213"/>
                <a:gd name="T7" fmla="*/ 164 h 170"/>
                <a:gd name="T8" fmla="*/ 75 w 213"/>
                <a:gd name="T9" fmla="*/ 92 h 170"/>
                <a:gd name="T10" fmla="*/ 146 w 213"/>
                <a:gd name="T11" fmla="*/ 20 h 170"/>
                <a:gd name="T12" fmla="*/ 209 w 213"/>
                <a:gd name="T13" fmla="*/ 36 h 170"/>
                <a:gd name="T14" fmla="*/ 200 w 213"/>
                <a:gd name="T15" fmla="*/ 74 h 170"/>
                <a:gd name="T16" fmla="*/ 109 w 213"/>
                <a:gd name="T17" fmla="*/ 166 h 170"/>
                <a:gd name="T18" fmla="*/ 100 w 213"/>
                <a:gd name="T19" fmla="*/ 170 h 170"/>
                <a:gd name="T20" fmla="*/ 53 w 213"/>
                <a:gd name="T21" fmla="*/ 16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3" h="170">
                  <a:moveTo>
                    <a:pt x="53" y="169"/>
                  </a:moveTo>
                  <a:cubicBezTo>
                    <a:pt x="37" y="169"/>
                    <a:pt x="22" y="170"/>
                    <a:pt x="6" y="169"/>
                  </a:cubicBezTo>
                  <a:cubicBezTo>
                    <a:pt x="4" y="169"/>
                    <a:pt x="2" y="170"/>
                    <a:pt x="1" y="168"/>
                  </a:cubicBezTo>
                  <a:cubicBezTo>
                    <a:pt x="0" y="167"/>
                    <a:pt x="3" y="165"/>
                    <a:pt x="4" y="164"/>
                  </a:cubicBezTo>
                  <a:cubicBezTo>
                    <a:pt x="28" y="140"/>
                    <a:pt x="52" y="116"/>
                    <a:pt x="75" y="92"/>
                  </a:cubicBezTo>
                  <a:cubicBezTo>
                    <a:pt x="99" y="68"/>
                    <a:pt x="123" y="44"/>
                    <a:pt x="146" y="20"/>
                  </a:cubicBezTo>
                  <a:cubicBezTo>
                    <a:pt x="167" y="0"/>
                    <a:pt x="201" y="8"/>
                    <a:pt x="209" y="36"/>
                  </a:cubicBezTo>
                  <a:cubicBezTo>
                    <a:pt x="213" y="50"/>
                    <a:pt x="210" y="63"/>
                    <a:pt x="200" y="74"/>
                  </a:cubicBezTo>
                  <a:cubicBezTo>
                    <a:pt x="170" y="104"/>
                    <a:pt x="139" y="135"/>
                    <a:pt x="109" y="166"/>
                  </a:cubicBezTo>
                  <a:cubicBezTo>
                    <a:pt x="106" y="168"/>
                    <a:pt x="104" y="170"/>
                    <a:pt x="100" y="170"/>
                  </a:cubicBezTo>
                  <a:cubicBezTo>
                    <a:pt x="84" y="169"/>
                    <a:pt x="69" y="169"/>
                    <a:pt x="53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5"/>
            <p:cNvSpPr/>
            <p:nvPr userDrawn="1"/>
          </p:nvSpPr>
          <p:spPr bwMode="auto">
            <a:xfrm rot="16200000">
              <a:off x="6962985" y="632193"/>
              <a:ext cx="1288019" cy="1282111"/>
            </a:xfrm>
            <a:custGeom>
              <a:avLst/>
              <a:gdLst>
                <a:gd name="T0" fmla="*/ 26 w 185"/>
                <a:gd name="T1" fmla="*/ 183 h 184"/>
                <a:gd name="T2" fmla="*/ 4 w 185"/>
                <a:gd name="T3" fmla="*/ 169 h 184"/>
                <a:gd name="T4" fmla="*/ 9 w 185"/>
                <a:gd name="T5" fmla="*/ 142 h 184"/>
                <a:gd name="T6" fmla="*/ 134 w 185"/>
                <a:gd name="T7" fmla="*/ 16 h 184"/>
                <a:gd name="T8" fmla="*/ 150 w 185"/>
                <a:gd name="T9" fmla="*/ 5 h 184"/>
                <a:gd name="T10" fmla="*/ 179 w 185"/>
                <a:gd name="T11" fmla="*/ 14 h 184"/>
                <a:gd name="T12" fmla="*/ 177 w 185"/>
                <a:gd name="T13" fmla="*/ 43 h 184"/>
                <a:gd name="T14" fmla="*/ 154 w 185"/>
                <a:gd name="T15" fmla="*/ 66 h 184"/>
                <a:gd name="T16" fmla="*/ 58 w 185"/>
                <a:gd name="T17" fmla="*/ 163 h 184"/>
                <a:gd name="T18" fmla="*/ 39 w 185"/>
                <a:gd name="T19" fmla="*/ 179 h 184"/>
                <a:gd name="T20" fmla="*/ 26 w 185"/>
                <a:gd name="T21" fmla="*/ 18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5" h="184">
                  <a:moveTo>
                    <a:pt x="26" y="183"/>
                  </a:moveTo>
                  <a:cubicBezTo>
                    <a:pt x="17" y="184"/>
                    <a:pt x="7" y="176"/>
                    <a:pt x="4" y="169"/>
                  </a:cubicBezTo>
                  <a:cubicBezTo>
                    <a:pt x="0" y="159"/>
                    <a:pt x="2" y="150"/>
                    <a:pt x="9" y="142"/>
                  </a:cubicBezTo>
                  <a:cubicBezTo>
                    <a:pt x="50" y="100"/>
                    <a:pt x="92" y="58"/>
                    <a:pt x="134" y="16"/>
                  </a:cubicBezTo>
                  <a:cubicBezTo>
                    <a:pt x="139" y="11"/>
                    <a:pt x="144" y="8"/>
                    <a:pt x="150" y="5"/>
                  </a:cubicBezTo>
                  <a:cubicBezTo>
                    <a:pt x="161" y="0"/>
                    <a:pt x="172" y="4"/>
                    <a:pt x="179" y="14"/>
                  </a:cubicBezTo>
                  <a:cubicBezTo>
                    <a:pt x="185" y="22"/>
                    <a:pt x="184" y="35"/>
                    <a:pt x="177" y="43"/>
                  </a:cubicBezTo>
                  <a:cubicBezTo>
                    <a:pt x="169" y="51"/>
                    <a:pt x="162" y="59"/>
                    <a:pt x="154" y="66"/>
                  </a:cubicBezTo>
                  <a:cubicBezTo>
                    <a:pt x="122" y="98"/>
                    <a:pt x="90" y="131"/>
                    <a:pt x="58" y="163"/>
                  </a:cubicBezTo>
                  <a:cubicBezTo>
                    <a:pt x="52" y="169"/>
                    <a:pt x="47" y="175"/>
                    <a:pt x="39" y="179"/>
                  </a:cubicBezTo>
                  <a:cubicBezTo>
                    <a:pt x="35" y="182"/>
                    <a:pt x="31" y="183"/>
                    <a:pt x="26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7"/>
            <p:cNvSpPr/>
            <p:nvPr userDrawn="1"/>
          </p:nvSpPr>
          <p:spPr bwMode="auto">
            <a:xfrm rot="16200000">
              <a:off x="5171279" y="997033"/>
              <a:ext cx="895114" cy="880343"/>
            </a:xfrm>
            <a:custGeom>
              <a:avLst/>
              <a:gdLst>
                <a:gd name="T0" fmla="*/ 18 w 128"/>
                <a:gd name="T1" fmla="*/ 125 h 126"/>
                <a:gd name="T2" fmla="*/ 3 w 128"/>
                <a:gd name="T3" fmla="*/ 115 h 126"/>
                <a:gd name="T4" fmla="*/ 7 w 128"/>
                <a:gd name="T5" fmla="*/ 97 h 126"/>
                <a:gd name="T6" fmla="*/ 86 w 128"/>
                <a:gd name="T7" fmla="*/ 16 h 126"/>
                <a:gd name="T8" fmla="*/ 102 w 128"/>
                <a:gd name="T9" fmla="*/ 4 h 126"/>
                <a:gd name="T10" fmla="*/ 122 w 128"/>
                <a:gd name="T11" fmla="*/ 7 h 126"/>
                <a:gd name="T12" fmla="*/ 124 w 128"/>
                <a:gd name="T13" fmla="*/ 27 h 126"/>
                <a:gd name="T14" fmla="*/ 119 w 128"/>
                <a:gd name="T15" fmla="*/ 32 h 126"/>
                <a:gd name="T16" fmla="*/ 38 w 128"/>
                <a:gd name="T17" fmla="*/ 115 h 126"/>
                <a:gd name="T18" fmla="*/ 18 w 128"/>
                <a:gd name="T1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126">
                  <a:moveTo>
                    <a:pt x="18" y="125"/>
                  </a:moveTo>
                  <a:cubicBezTo>
                    <a:pt x="10" y="126"/>
                    <a:pt x="6" y="121"/>
                    <a:pt x="3" y="115"/>
                  </a:cubicBezTo>
                  <a:cubicBezTo>
                    <a:pt x="0" y="108"/>
                    <a:pt x="2" y="102"/>
                    <a:pt x="7" y="97"/>
                  </a:cubicBezTo>
                  <a:cubicBezTo>
                    <a:pt x="33" y="69"/>
                    <a:pt x="60" y="43"/>
                    <a:pt x="86" y="16"/>
                  </a:cubicBezTo>
                  <a:cubicBezTo>
                    <a:pt x="91" y="11"/>
                    <a:pt x="96" y="7"/>
                    <a:pt x="102" y="4"/>
                  </a:cubicBezTo>
                  <a:cubicBezTo>
                    <a:pt x="109" y="0"/>
                    <a:pt x="117" y="1"/>
                    <a:pt x="122" y="7"/>
                  </a:cubicBezTo>
                  <a:cubicBezTo>
                    <a:pt x="127" y="12"/>
                    <a:pt x="128" y="20"/>
                    <a:pt x="124" y="27"/>
                  </a:cubicBezTo>
                  <a:cubicBezTo>
                    <a:pt x="122" y="29"/>
                    <a:pt x="121" y="30"/>
                    <a:pt x="119" y="32"/>
                  </a:cubicBezTo>
                  <a:cubicBezTo>
                    <a:pt x="92" y="60"/>
                    <a:pt x="65" y="87"/>
                    <a:pt x="38" y="115"/>
                  </a:cubicBezTo>
                  <a:cubicBezTo>
                    <a:pt x="32" y="120"/>
                    <a:pt x="26" y="125"/>
                    <a:pt x="18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5" name="组合 24"/>
          <p:cNvGrpSpPr>
            <a:grpSpLocks noChangeAspect="1"/>
          </p:cNvGrpSpPr>
          <p:nvPr userDrawn="1"/>
        </p:nvGrpSpPr>
        <p:grpSpPr>
          <a:xfrm>
            <a:off x="19" y="0"/>
            <a:ext cx="1148069" cy="1800000"/>
            <a:chOff x="1" y="0"/>
            <a:chExt cx="4375129" cy="6859588"/>
          </a:xfrm>
          <a:solidFill>
            <a:schemeClr val="accent6"/>
          </a:solidFill>
        </p:grpSpPr>
        <p:sp>
          <p:nvSpPr>
            <p:cNvPr id="26" name="Freeform 6"/>
            <p:cNvSpPr/>
            <p:nvPr userDrawn="1"/>
          </p:nvSpPr>
          <p:spPr bwMode="auto">
            <a:xfrm rot="16200000">
              <a:off x="-215653" y="215654"/>
              <a:ext cx="4806438" cy="4375129"/>
            </a:xfrm>
            <a:custGeom>
              <a:avLst/>
              <a:gdLst>
                <a:gd name="T0" fmla="*/ 689 w 689"/>
                <a:gd name="T1" fmla="*/ 622 h 627"/>
                <a:gd name="T2" fmla="*/ 642 w 689"/>
                <a:gd name="T3" fmla="*/ 615 h 627"/>
                <a:gd name="T4" fmla="*/ 622 w 689"/>
                <a:gd name="T5" fmla="*/ 561 h 627"/>
                <a:gd name="T6" fmla="*/ 630 w 689"/>
                <a:gd name="T7" fmla="*/ 548 h 627"/>
                <a:gd name="T8" fmla="*/ 667 w 689"/>
                <a:gd name="T9" fmla="*/ 511 h 627"/>
                <a:gd name="T10" fmla="*/ 674 w 689"/>
                <a:gd name="T11" fmla="*/ 465 h 627"/>
                <a:gd name="T12" fmla="*/ 630 w 689"/>
                <a:gd name="T13" fmla="*/ 450 h 627"/>
                <a:gd name="T14" fmla="*/ 619 w 689"/>
                <a:gd name="T15" fmla="*/ 459 h 627"/>
                <a:gd name="T16" fmla="*/ 471 w 689"/>
                <a:gd name="T17" fmla="*/ 609 h 627"/>
                <a:gd name="T18" fmla="*/ 441 w 689"/>
                <a:gd name="T19" fmla="*/ 624 h 627"/>
                <a:gd name="T20" fmla="*/ 393 w 689"/>
                <a:gd name="T21" fmla="*/ 597 h 627"/>
                <a:gd name="T22" fmla="*/ 403 w 689"/>
                <a:gd name="T23" fmla="*/ 546 h 627"/>
                <a:gd name="T24" fmla="*/ 460 w 689"/>
                <a:gd name="T25" fmla="*/ 487 h 627"/>
                <a:gd name="T26" fmla="*/ 482 w 689"/>
                <a:gd name="T27" fmla="*/ 465 h 627"/>
                <a:gd name="T28" fmla="*/ 464 w 689"/>
                <a:gd name="T29" fmla="*/ 399 h 627"/>
                <a:gd name="T30" fmla="*/ 441 w 689"/>
                <a:gd name="T31" fmla="*/ 399 h 627"/>
                <a:gd name="T32" fmla="*/ 432 w 689"/>
                <a:gd name="T33" fmla="*/ 404 h 627"/>
                <a:gd name="T34" fmla="*/ 386 w 689"/>
                <a:gd name="T35" fmla="*/ 450 h 627"/>
                <a:gd name="T36" fmla="*/ 357 w 689"/>
                <a:gd name="T37" fmla="*/ 467 h 627"/>
                <a:gd name="T38" fmla="*/ 316 w 689"/>
                <a:gd name="T39" fmla="*/ 446 h 627"/>
                <a:gd name="T40" fmla="*/ 321 w 689"/>
                <a:gd name="T41" fmla="*/ 401 h 627"/>
                <a:gd name="T42" fmla="*/ 395 w 689"/>
                <a:gd name="T43" fmla="*/ 326 h 627"/>
                <a:gd name="T44" fmla="*/ 468 w 689"/>
                <a:gd name="T45" fmla="*/ 251 h 627"/>
                <a:gd name="T46" fmla="*/ 493 w 689"/>
                <a:gd name="T47" fmla="*/ 225 h 627"/>
                <a:gd name="T48" fmla="*/ 497 w 689"/>
                <a:gd name="T49" fmla="*/ 183 h 627"/>
                <a:gd name="T50" fmla="*/ 457 w 689"/>
                <a:gd name="T51" fmla="*/ 169 h 627"/>
                <a:gd name="T52" fmla="*/ 453 w 689"/>
                <a:gd name="T53" fmla="*/ 172 h 627"/>
                <a:gd name="T54" fmla="*/ 374 w 689"/>
                <a:gd name="T55" fmla="*/ 252 h 627"/>
                <a:gd name="T56" fmla="*/ 342 w 689"/>
                <a:gd name="T57" fmla="*/ 284 h 627"/>
                <a:gd name="T58" fmla="*/ 279 w 689"/>
                <a:gd name="T59" fmla="*/ 281 h 627"/>
                <a:gd name="T60" fmla="*/ 280 w 689"/>
                <a:gd name="T61" fmla="*/ 218 h 627"/>
                <a:gd name="T62" fmla="*/ 320 w 689"/>
                <a:gd name="T63" fmla="*/ 177 h 627"/>
                <a:gd name="T64" fmla="*/ 327 w 689"/>
                <a:gd name="T65" fmla="*/ 125 h 627"/>
                <a:gd name="T66" fmla="*/ 284 w 689"/>
                <a:gd name="T67" fmla="*/ 101 h 627"/>
                <a:gd name="T68" fmla="*/ 264 w 689"/>
                <a:gd name="T69" fmla="*/ 110 h 627"/>
                <a:gd name="T70" fmla="*/ 185 w 689"/>
                <a:gd name="T71" fmla="*/ 189 h 627"/>
                <a:gd name="T72" fmla="*/ 127 w 689"/>
                <a:gd name="T73" fmla="*/ 248 h 627"/>
                <a:gd name="T74" fmla="*/ 86 w 689"/>
                <a:gd name="T75" fmla="*/ 267 h 627"/>
                <a:gd name="T76" fmla="*/ 34 w 689"/>
                <a:gd name="T77" fmla="*/ 225 h 627"/>
                <a:gd name="T78" fmla="*/ 48 w 689"/>
                <a:gd name="T79" fmla="*/ 179 h 627"/>
                <a:gd name="T80" fmla="*/ 104 w 689"/>
                <a:gd name="T81" fmla="*/ 121 h 627"/>
                <a:gd name="T82" fmla="*/ 136 w 689"/>
                <a:gd name="T83" fmla="*/ 88 h 627"/>
                <a:gd name="T84" fmla="*/ 126 w 689"/>
                <a:gd name="T85" fmla="*/ 51 h 627"/>
                <a:gd name="T86" fmla="*/ 104 w 689"/>
                <a:gd name="T87" fmla="*/ 55 h 627"/>
                <a:gd name="T88" fmla="*/ 73 w 689"/>
                <a:gd name="T89" fmla="*/ 87 h 627"/>
                <a:gd name="T90" fmla="*/ 46 w 689"/>
                <a:gd name="T91" fmla="*/ 101 h 627"/>
                <a:gd name="T92" fmla="*/ 3 w 689"/>
                <a:gd name="T93" fmla="*/ 70 h 627"/>
                <a:gd name="T94" fmla="*/ 15 w 689"/>
                <a:gd name="T95" fmla="*/ 31 h 627"/>
                <a:gd name="T96" fmla="*/ 46 w 689"/>
                <a:gd name="T97" fmla="*/ 0 h 627"/>
                <a:gd name="T98" fmla="*/ 685 w 689"/>
                <a:gd name="T99" fmla="*/ 0 h 627"/>
                <a:gd name="T100" fmla="*/ 689 w 689"/>
                <a:gd name="T101" fmla="*/ 4 h 627"/>
                <a:gd name="T102" fmla="*/ 689 w 689"/>
                <a:gd name="T103" fmla="*/ 622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89" h="627">
                  <a:moveTo>
                    <a:pt x="689" y="622"/>
                  </a:moveTo>
                  <a:cubicBezTo>
                    <a:pt x="672" y="627"/>
                    <a:pt x="657" y="625"/>
                    <a:pt x="642" y="615"/>
                  </a:cubicBezTo>
                  <a:cubicBezTo>
                    <a:pt x="626" y="603"/>
                    <a:pt x="617" y="580"/>
                    <a:pt x="622" y="561"/>
                  </a:cubicBezTo>
                  <a:cubicBezTo>
                    <a:pt x="624" y="556"/>
                    <a:pt x="626" y="552"/>
                    <a:pt x="630" y="548"/>
                  </a:cubicBezTo>
                  <a:cubicBezTo>
                    <a:pt x="642" y="536"/>
                    <a:pt x="655" y="523"/>
                    <a:pt x="667" y="511"/>
                  </a:cubicBezTo>
                  <a:cubicBezTo>
                    <a:pt x="681" y="497"/>
                    <a:pt x="683" y="481"/>
                    <a:pt x="674" y="465"/>
                  </a:cubicBezTo>
                  <a:cubicBezTo>
                    <a:pt x="666" y="450"/>
                    <a:pt x="646" y="443"/>
                    <a:pt x="630" y="450"/>
                  </a:cubicBezTo>
                  <a:cubicBezTo>
                    <a:pt x="625" y="451"/>
                    <a:pt x="623" y="455"/>
                    <a:pt x="619" y="459"/>
                  </a:cubicBezTo>
                  <a:cubicBezTo>
                    <a:pt x="570" y="509"/>
                    <a:pt x="520" y="559"/>
                    <a:pt x="471" y="609"/>
                  </a:cubicBezTo>
                  <a:cubicBezTo>
                    <a:pt x="463" y="617"/>
                    <a:pt x="453" y="623"/>
                    <a:pt x="441" y="624"/>
                  </a:cubicBezTo>
                  <a:cubicBezTo>
                    <a:pt x="421" y="627"/>
                    <a:pt x="400" y="616"/>
                    <a:pt x="393" y="597"/>
                  </a:cubicBezTo>
                  <a:cubicBezTo>
                    <a:pt x="385" y="578"/>
                    <a:pt x="388" y="561"/>
                    <a:pt x="403" y="546"/>
                  </a:cubicBezTo>
                  <a:cubicBezTo>
                    <a:pt x="422" y="526"/>
                    <a:pt x="442" y="507"/>
                    <a:pt x="460" y="487"/>
                  </a:cubicBezTo>
                  <a:cubicBezTo>
                    <a:pt x="468" y="480"/>
                    <a:pt x="475" y="472"/>
                    <a:pt x="482" y="465"/>
                  </a:cubicBezTo>
                  <a:cubicBezTo>
                    <a:pt x="502" y="444"/>
                    <a:pt x="492" y="408"/>
                    <a:pt x="464" y="399"/>
                  </a:cubicBezTo>
                  <a:cubicBezTo>
                    <a:pt x="457" y="397"/>
                    <a:pt x="449" y="397"/>
                    <a:pt x="441" y="399"/>
                  </a:cubicBezTo>
                  <a:cubicBezTo>
                    <a:pt x="438" y="400"/>
                    <a:pt x="435" y="401"/>
                    <a:pt x="432" y="404"/>
                  </a:cubicBezTo>
                  <a:cubicBezTo>
                    <a:pt x="417" y="419"/>
                    <a:pt x="401" y="435"/>
                    <a:pt x="386" y="450"/>
                  </a:cubicBezTo>
                  <a:cubicBezTo>
                    <a:pt x="378" y="459"/>
                    <a:pt x="368" y="465"/>
                    <a:pt x="357" y="467"/>
                  </a:cubicBezTo>
                  <a:cubicBezTo>
                    <a:pt x="341" y="470"/>
                    <a:pt x="323" y="461"/>
                    <a:pt x="316" y="446"/>
                  </a:cubicBezTo>
                  <a:cubicBezTo>
                    <a:pt x="307" y="431"/>
                    <a:pt x="310" y="413"/>
                    <a:pt x="321" y="401"/>
                  </a:cubicBezTo>
                  <a:cubicBezTo>
                    <a:pt x="345" y="376"/>
                    <a:pt x="371" y="351"/>
                    <a:pt x="395" y="326"/>
                  </a:cubicBezTo>
                  <a:cubicBezTo>
                    <a:pt x="419" y="301"/>
                    <a:pt x="444" y="276"/>
                    <a:pt x="468" y="251"/>
                  </a:cubicBezTo>
                  <a:cubicBezTo>
                    <a:pt x="477" y="242"/>
                    <a:pt x="485" y="234"/>
                    <a:pt x="493" y="225"/>
                  </a:cubicBezTo>
                  <a:cubicBezTo>
                    <a:pt x="504" y="214"/>
                    <a:pt x="506" y="195"/>
                    <a:pt x="497" y="183"/>
                  </a:cubicBezTo>
                  <a:cubicBezTo>
                    <a:pt x="488" y="169"/>
                    <a:pt x="472" y="163"/>
                    <a:pt x="457" y="169"/>
                  </a:cubicBezTo>
                  <a:cubicBezTo>
                    <a:pt x="455" y="170"/>
                    <a:pt x="454" y="171"/>
                    <a:pt x="453" y="172"/>
                  </a:cubicBezTo>
                  <a:cubicBezTo>
                    <a:pt x="426" y="198"/>
                    <a:pt x="400" y="225"/>
                    <a:pt x="374" y="252"/>
                  </a:cubicBezTo>
                  <a:cubicBezTo>
                    <a:pt x="364" y="263"/>
                    <a:pt x="353" y="274"/>
                    <a:pt x="342" y="284"/>
                  </a:cubicBezTo>
                  <a:cubicBezTo>
                    <a:pt x="323" y="301"/>
                    <a:pt x="296" y="299"/>
                    <a:pt x="279" y="281"/>
                  </a:cubicBezTo>
                  <a:cubicBezTo>
                    <a:pt x="262" y="263"/>
                    <a:pt x="263" y="235"/>
                    <a:pt x="280" y="218"/>
                  </a:cubicBezTo>
                  <a:cubicBezTo>
                    <a:pt x="293" y="204"/>
                    <a:pt x="306" y="191"/>
                    <a:pt x="320" y="177"/>
                  </a:cubicBezTo>
                  <a:cubicBezTo>
                    <a:pt x="332" y="163"/>
                    <a:pt x="336" y="142"/>
                    <a:pt x="327" y="125"/>
                  </a:cubicBezTo>
                  <a:cubicBezTo>
                    <a:pt x="319" y="110"/>
                    <a:pt x="304" y="99"/>
                    <a:pt x="284" y="101"/>
                  </a:cubicBezTo>
                  <a:cubicBezTo>
                    <a:pt x="276" y="102"/>
                    <a:pt x="269" y="104"/>
                    <a:pt x="264" y="110"/>
                  </a:cubicBezTo>
                  <a:cubicBezTo>
                    <a:pt x="238" y="137"/>
                    <a:pt x="211" y="162"/>
                    <a:pt x="185" y="189"/>
                  </a:cubicBezTo>
                  <a:cubicBezTo>
                    <a:pt x="166" y="209"/>
                    <a:pt x="147" y="229"/>
                    <a:pt x="127" y="248"/>
                  </a:cubicBezTo>
                  <a:cubicBezTo>
                    <a:pt x="115" y="259"/>
                    <a:pt x="102" y="266"/>
                    <a:pt x="86" y="267"/>
                  </a:cubicBezTo>
                  <a:cubicBezTo>
                    <a:pt x="59" y="267"/>
                    <a:pt x="38" y="249"/>
                    <a:pt x="34" y="225"/>
                  </a:cubicBezTo>
                  <a:cubicBezTo>
                    <a:pt x="30" y="207"/>
                    <a:pt x="35" y="192"/>
                    <a:pt x="48" y="179"/>
                  </a:cubicBezTo>
                  <a:cubicBezTo>
                    <a:pt x="67" y="159"/>
                    <a:pt x="86" y="141"/>
                    <a:pt x="104" y="121"/>
                  </a:cubicBezTo>
                  <a:cubicBezTo>
                    <a:pt x="115" y="110"/>
                    <a:pt x="126" y="100"/>
                    <a:pt x="136" y="88"/>
                  </a:cubicBezTo>
                  <a:cubicBezTo>
                    <a:pt x="145" y="75"/>
                    <a:pt x="141" y="58"/>
                    <a:pt x="126" y="51"/>
                  </a:cubicBezTo>
                  <a:cubicBezTo>
                    <a:pt x="119" y="48"/>
                    <a:pt x="110" y="49"/>
                    <a:pt x="104" y="55"/>
                  </a:cubicBezTo>
                  <a:cubicBezTo>
                    <a:pt x="94" y="66"/>
                    <a:pt x="84" y="77"/>
                    <a:pt x="73" y="87"/>
                  </a:cubicBezTo>
                  <a:cubicBezTo>
                    <a:pt x="66" y="94"/>
                    <a:pt x="57" y="100"/>
                    <a:pt x="46" y="101"/>
                  </a:cubicBezTo>
                  <a:cubicBezTo>
                    <a:pt x="27" y="104"/>
                    <a:pt x="6" y="89"/>
                    <a:pt x="3" y="70"/>
                  </a:cubicBezTo>
                  <a:cubicBezTo>
                    <a:pt x="0" y="55"/>
                    <a:pt x="4" y="42"/>
                    <a:pt x="15" y="31"/>
                  </a:cubicBezTo>
                  <a:cubicBezTo>
                    <a:pt x="25" y="21"/>
                    <a:pt x="35" y="10"/>
                    <a:pt x="46" y="0"/>
                  </a:cubicBezTo>
                  <a:cubicBezTo>
                    <a:pt x="259" y="0"/>
                    <a:pt x="472" y="0"/>
                    <a:pt x="685" y="0"/>
                  </a:cubicBezTo>
                  <a:cubicBezTo>
                    <a:pt x="688" y="0"/>
                    <a:pt x="689" y="1"/>
                    <a:pt x="689" y="4"/>
                  </a:cubicBezTo>
                  <a:cubicBezTo>
                    <a:pt x="689" y="210"/>
                    <a:pt x="689" y="416"/>
                    <a:pt x="689" y="6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"/>
            <p:cNvSpPr/>
            <p:nvPr userDrawn="1"/>
          </p:nvSpPr>
          <p:spPr bwMode="auto">
            <a:xfrm rot="16200000">
              <a:off x="2060536" y="6370672"/>
              <a:ext cx="419492" cy="558339"/>
            </a:xfrm>
            <a:custGeom>
              <a:avLst/>
              <a:gdLst>
                <a:gd name="T0" fmla="*/ 0 w 60"/>
                <a:gd name="T1" fmla="*/ 38 h 80"/>
                <a:gd name="T2" fmla="*/ 24 w 60"/>
                <a:gd name="T3" fmla="*/ 14 h 80"/>
                <a:gd name="T4" fmla="*/ 40 w 60"/>
                <a:gd name="T5" fmla="*/ 3 h 80"/>
                <a:gd name="T6" fmla="*/ 56 w 60"/>
                <a:gd name="T7" fmla="*/ 6 h 80"/>
                <a:gd name="T8" fmla="*/ 57 w 60"/>
                <a:gd name="T9" fmla="*/ 22 h 80"/>
                <a:gd name="T10" fmla="*/ 54 w 60"/>
                <a:gd name="T11" fmla="*/ 26 h 80"/>
                <a:gd name="T12" fmla="*/ 3 w 60"/>
                <a:gd name="T13" fmla="*/ 78 h 80"/>
                <a:gd name="T14" fmla="*/ 0 w 60"/>
                <a:gd name="T15" fmla="*/ 80 h 80"/>
                <a:gd name="T16" fmla="*/ 0 w 60"/>
                <a:gd name="T17" fmla="*/ 3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80">
                  <a:moveTo>
                    <a:pt x="0" y="38"/>
                  </a:moveTo>
                  <a:cubicBezTo>
                    <a:pt x="9" y="31"/>
                    <a:pt x="15" y="22"/>
                    <a:pt x="24" y="14"/>
                  </a:cubicBezTo>
                  <a:cubicBezTo>
                    <a:pt x="28" y="10"/>
                    <a:pt x="34" y="6"/>
                    <a:pt x="40" y="3"/>
                  </a:cubicBezTo>
                  <a:cubicBezTo>
                    <a:pt x="45" y="0"/>
                    <a:pt x="52" y="2"/>
                    <a:pt x="56" y="6"/>
                  </a:cubicBezTo>
                  <a:cubicBezTo>
                    <a:pt x="59" y="11"/>
                    <a:pt x="60" y="17"/>
                    <a:pt x="57" y="22"/>
                  </a:cubicBezTo>
                  <a:cubicBezTo>
                    <a:pt x="56" y="24"/>
                    <a:pt x="55" y="25"/>
                    <a:pt x="54" y="26"/>
                  </a:cubicBezTo>
                  <a:cubicBezTo>
                    <a:pt x="37" y="44"/>
                    <a:pt x="20" y="61"/>
                    <a:pt x="3" y="78"/>
                  </a:cubicBezTo>
                  <a:cubicBezTo>
                    <a:pt x="2" y="79"/>
                    <a:pt x="1" y="79"/>
                    <a:pt x="0" y="80"/>
                  </a:cubicBezTo>
                  <a:cubicBezTo>
                    <a:pt x="0" y="66"/>
                    <a:pt x="0" y="52"/>
                    <a:pt x="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4"/>
            <p:cNvSpPr/>
            <p:nvPr userDrawn="1"/>
          </p:nvSpPr>
          <p:spPr bwMode="auto">
            <a:xfrm rot="16200000">
              <a:off x="2320503" y="4790190"/>
              <a:ext cx="1500719" cy="1480040"/>
            </a:xfrm>
            <a:custGeom>
              <a:avLst/>
              <a:gdLst>
                <a:gd name="T0" fmla="*/ 30 w 215"/>
                <a:gd name="T1" fmla="*/ 211 h 212"/>
                <a:gd name="T2" fmla="*/ 4 w 215"/>
                <a:gd name="T3" fmla="*/ 194 h 212"/>
                <a:gd name="T4" fmla="*/ 10 w 215"/>
                <a:gd name="T5" fmla="*/ 164 h 212"/>
                <a:gd name="T6" fmla="*/ 99 w 215"/>
                <a:gd name="T7" fmla="*/ 75 h 212"/>
                <a:gd name="T8" fmla="*/ 156 w 215"/>
                <a:gd name="T9" fmla="*/ 17 h 212"/>
                <a:gd name="T10" fmla="*/ 174 w 215"/>
                <a:gd name="T11" fmla="*/ 5 h 212"/>
                <a:gd name="T12" fmla="*/ 208 w 215"/>
                <a:gd name="T13" fmla="*/ 16 h 212"/>
                <a:gd name="T14" fmla="*/ 204 w 215"/>
                <a:gd name="T15" fmla="*/ 50 h 212"/>
                <a:gd name="T16" fmla="*/ 96 w 215"/>
                <a:gd name="T17" fmla="*/ 159 h 212"/>
                <a:gd name="T18" fmla="*/ 57 w 215"/>
                <a:gd name="T19" fmla="*/ 199 h 212"/>
                <a:gd name="T20" fmla="*/ 30 w 215"/>
                <a:gd name="T21" fmla="*/ 21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12">
                  <a:moveTo>
                    <a:pt x="30" y="211"/>
                  </a:moveTo>
                  <a:cubicBezTo>
                    <a:pt x="18" y="211"/>
                    <a:pt x="8" y="205"/>
                    <a:pt x="4" y="194"/>
                  </a:cubicBezTo>
                  <a:cubicBezTo>
                    <a:pt x="0" y="183"/>
                    <a:pt x="2" y="172"/>
                    <a:pt x="10" y="164"/>
                  </a:cubicBezTo>
                  <a:cubicBezTo>
                    <a:pt x="40" y="134"/>
                    <a:pt x="70" y="105"/>
                    <a:pt x="99" y="75"/>
                  </a:cubicBezTo>
                  <a:cubicBezTo>
                    <a:pt x="118" y="55"/>
                    <a:pt x="137" y="36"/>
                    <a:pt x="156" y="17"/>
                  </a:cubicBezTo>
                  <a:cubicBezTo>
                    <a:pt x="161" y="12"/>
                    <a:pt x="168" y="8"/>
                    <a:pt x="174" y="5"/>
                  </a:cubicBezTo>
                  <a:cubicBezTo>
                    <a:pt x="187" y="0"/>
                    <a:pt x="200" y="4"/>
                    <a:pt x="208" y="16"/>
                  </a:cubicBezTo>
                  <a:cubicBezTo>
                    <a:pt x="215" y="26"/>
                    <a:pt x="213" y="40"/>
                    <a:pt x="204" y="50"/>
                  </a:cubicBezTo>
                  <a:cubicBezTo>
                    <a:pt x="168" y="86"/>
                    <a:pt x="132" y="122"/>
                    <a:pt x="96" y="159"/>
                  </a:cubicBezTo>
                  <a:cubicBezTo>
                    <a:pt x="83" y="172"/>
                    <a:pt x="70" y="186"/>
                    <a:pt x="57" y="199"/>
                  </a:cubicBezTo>
                  <a:cubicBezTo>
                    <a:pt x="49" y="206"/>
                    <a:pt x="41" y="212"/>
                    <a:pt x="30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6"/>
            <p:cNvSpPr/>
            <p:nvPr userDrawn="1"/>
          </p:nvSpPr>
          <p:spPr bwMode="auto">
            <a:xfrm rot="16200000">
              <a:off x="233381" y="5243655"/>
              <a:ext cx="992602" cy="968968"/>
            </a:xfrm>
            <a:custGeom>
              <a:avLst/>
              <a:gdLst>
                <a:gd name="T0" fmla="*/ 20 w 142"/>
                <a:gd name="T1" fmla="*/ 139 h 139"/>
                <a:gd name="T2" fmla="*/ 4 w 142"/>
                <a:gd name="T3" fmla="*/ 129 h 139"/>
                <a:gd name="T4" fmla="*/ 5 w 142"/>
                <a:gd name="T5" fmla="*/ 111 h 139"/>
                <a:gd name="T6" fmla="*/ 10 w 142"/>
                <a:gd name="T7" fmla="*/ 105 h 139"/>
                <a:gd name="T8" fmla="*/ 101 w 142"/>
                <a:gd name="T9" fmla="*/ 13 h 139"/>
                <a:gd name="T10" fmla="*/ 117 w 142"/>
                <a:gd name="T11" fmla="*/ 3 h 139"/>
                <a:gd name="T12" fmla="*/ 137 w 142"/>
                <a:gd name="T13" fmla="*/ 10 h 139"/>
                <a:gd name="T14" fmla="*/ 137 w 142"/>
                <a:gd name="T15" fmla="*/ 32 h 139"/>
                <a:gd name="T16" fmla="*/ 134 w 142"/>
                <a:gd name="T17" fmla="*/ 34 h 139"/>
                <a:gd name="T18" fmla="*/ 41 w 142"/>
                <a:gd name="T19" fmla="*/ 128 h 139"/>
                <a:gd name="T20" fmla="*/ 20 w 142"/>
                <a:gd name="T21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139">
                  <a:moveTo>
                    <a:pt x="20" y="139"/>
                  </a:moveTo>
                  <a:cubicBezTo>
                    <a:pt x="13" y="139"/>
                    <a:pt x="7" y="136"/>
                    <a:pt x="4" y="129"/>
                  </a:cubicBezTo>
                  <a:cubicBezTo>
                    <a:pt x="0" y="123"/>
                    <a:pt x="1" y="117"/>
                    <a:pt x="5" y="111"/>
                  </a:cubicBezTo>
                  <a:cubicBezTo>
                    <a:pt x="6" y="109"/>
                    <a:pt x="8" y="107"/>
                    <a:pt x="10" y="105"/>
                  </a:cubicBezTo>
                  <a:cubicBezTo>
                    <a:pt x="40" y="74"/>
                    <a:pt x="71" y="44"/>
                    <a:pt x="101" y="13"/>
                  </a:cubicBezTo>
                  <a:cubicBezTo>
                    <a:pt x="106" y="9"/>
                    <a:pt x="111" y="6"/>
                    <a:pt x="117" y="3"/>
                  </a:cubicBezTo>
                  <a:cubicBezTo>
                    <a:pt x="124" y="0"/>
                    <a:pt x="133" y="3"/>
                    <a:pt x="137" y="10"/>
                  </a:cubicBezTo>
                  <a:cubicBezTo>
                    <a:pt x="142" y="16"/>
                    <a:pt x="142" y="25"/>
                    <a:pt x="137" y="32"/>
                  </a:cubicBezTo>
                  <a:cubicBezTo>
                    <a:pt x="136" y="33"/>
                    <a:pt x="135" y="33"/>
                    <a:pt x="134" y="34"/>
                  </a:cubicBezTo>
                  <a:cubicBezTo>
                    <a:pt x="103" y="66"/>
                    <a:pt x="72" y="97"/>
                    <a:pt x="41" y="128"/>
                  </a:cubicBezTo>
                  <a:cubicBezTo>
                    <a:pt x="35" y="134"/>
                    <a:pt x="29" y="138"/>
                    <a:pt x="20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8"/>
            <p:cNvSpPr/>
            <p:nvPr userDrawn="1"/>
          </p:nvSpPr>
          <p:spPr bwMode="auto">
            <a:xfrm rot="16200000">
              <a:off x="1986682" y="3177212"/>
              <a:ext cx="573109" cy="552430"/>
            </a:xfrm>
            <a:custGeom>
              <a:avLst/>
              <a:gdLst>
                <a:gd name="T0" fmla="*/ 0 w 82"/>
                <a:gd name="T1" fmla="*/ 68 h 79"/>
                <a:gd name="T2" fmla="*/ 4 w 82"/>
                <a:gd name="T3" fmla="*/ 60 h 79"/>
                <a:gd name="T4" fmla="*/ 56 w 82"/>
                <a:gd name="T5" fmla="*/ 8 h 79"/>
                <a:gd name="T6" fmla="*/ 68 w 82"/>
                <a:gd name="T7" fmla="*/ 1 h 79"/>
                <a:gd name="T8" fmla="*/ 79 w 82"/>
                <a:gd name="T9" fmla="*/ 5 h 79"/>
                <a:gd name="T10" fmla="*/ 80 w 82"/>
                <a:gd name="T11" fmla="*/ 16 h 79"/>
                <a:gd name="T12" fmla="*/ 76 w 82"/>
                <a:gd name="T13" fmla="*/ 21 h 79"/>
                <a:gd name="T14" fmla="*/ 26 w 82"/>
                <a:gd name="T15" fmla="*/ 70 h 79"/>
                <a:gd name="T16" fmla="*/ 10 w 82"/>
                <a:gd name="T17" fmla="*/ 79 h 79"/>
                <a:gd name="T18" fmla="*/ 0 w 82"/>
                <a:gd name="T19" fmla="*/ 6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79">
                  <a:moveTo>
                    <a:pt x="0" y="68"/>
                  </a:moveTo>
                  <a:cubicBezTo>
                    <a:pt x="0" y="65"/>
                    <a:pt x="1" y="63"/>
                    <a:pt x="4" y="60"/>
                  </a:cubicBezTo>
                  <a:cubicBezTo>
                    <a:pt x="21" y="43"/>
                    <a:pt x="39" y="26"/>
                    <a:pt x="56" y="8"/>
                  </a:cubicBezTo>
                  <a:cubicBezTo>
                    <a:pt x="59" y="5"/>
                    <a:pt x="64" y="3"/>
                    <a:pt x="68" y="1"/>
                  </a:cubicBezTo>
                  <a:cubicBezTo>
                    <a:pt x="73" y="0"/>
                    <a:pt x="76" y="1"/>
                    <a:pt x="79" y="5"/>
                  </a:cubicBezTo>
                  <a:cubicBezTo>
                    <a:pt x="82" y="8"/>
                    <a:pt x="82" y="12"/>
                    <a:pt x="80" y="16"/>
                  </a:cubicBezTo>
                  <a:cubicBezTo>
                    <a:pt x="79" y="18"/>
                    <a:pt x="77" y="19"/>
                    <a:pt x="76" y="21"/>
                  </a:cubicBezTo>
                  <a:cubicBezTo>
                    <a:pt x="60" y="37"/>
                    <a:pt x="43" y="54"/>
                    <a:pt x="26" y="70"/>
                  </a:cubicBezTo>
                  <a:cubicBezTo>
                    <a:pt x="22" y="75"/>
                    <a:pt x="17" y="78"/>
                    <a:pt x="10" y="79"/>
                  </a:cubicBezTo>
                  <a:cubicBezTo>
                    <a:pt x="4" y="79"/>
                    <a:pt x="0" y="75"/>
                    <a:pt x="0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5175" cy="68595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6"/>
          <p:cNvSpPr>
            <a:spLocks noChangeAspect="1"/>
          </p:cNvSpPr>
          <p:nvPr userDrawn="1"/>
        </p:nvSpPr>
        <p:spPr bwMode="auto">
          <a:xfrm rot="5400000" flipH="1">
            <a:off x="6586069" y="1250482"/>
            <a:ext cx="6859588" cy="4358624"/>
          </a:xfrm>
          <a:custGeom>
            <a:avLst/>
            <a:gdLst/>
            <a:ahLst/>
            <a:cxnLst/>
            <a:rect l="l" t="t" r="r" b="b"/>
            <a:pathLst>
              <a:path w="6859588" h="4358624">
                <a:moveTo>
                  <a:pt x="3119606" y="2472529"/>
                </a:moveTo>
                <a:cubicBezTo>
                  <a:pt x="3119606" y="2451551"/>
                  <a:pt x="3126595" y="2437565"/>
                  <a:pt x="3147563" y="2416587"/>
                </a:cubicBezTo>
                <a:cubicBezTo>
                  <a:pt x="3266378" y="2297710"/>
                  <a:pt x="3392182" y="2178832"/>
                  <a:pt x="3510998" y="2052962"/>
                </a:cubicBezTo>
                <a:cubicBezTo>
                  <a:pt x="3531965" y="2031984"/>
                  <a:pt x="3566911" y="2017998"/>
                  <a:pt x="3594867" y="2004013"/>
                </a:cubicBezTo>
                <a:cubicBezTo>
                  <a:pt x="3629813" y="1997020"/>
                  <a:pt x="3650780" y="2004013"/>
                  <a:pt x="3671748" y="2031984"/>
                </a:cubicBezTo>
                <a:cubicBezTo>
                  <a:pt x="3692715" y="2052962"/>
                  <a:pt x="3692715" y="2080933"/>
                  <a:pt x="3678737" y="2108905"/>
                </a:cubicBezTo>
                <a:cubicBezTo>
                  <a:pt x="3671748" y="2122890"/>
                  <a:pt x="3657769" y="2129883"/>
                  <a:pt x="3650780" y="2143868"/>
                </a:cubicBezTo>
                <a:cubicBezTo>
                  <a:pt x="3538954" y="2255753"/>
                  <a:pt x="3420139" y="2374630"/>
                  <a:pt x="3301324" y="2486515"/>
                </a:cubicBezTo>
                <a:cubicBezTo>
                  <a:pt x="3273367" y="2521479"/>
                  <a:pt x="3238421" y="2542457"/>
                  <a:pt x="3189497" y="2549450"/>
                </a:cubicBezTo>
                <a:cubicBezTo>
                  <a:pt x="3147563" y="2549450"/>
                  <a:pt x="3119606" y="2521479"/>
                  <a:pt x="3119606" y="2472529"/>
                </a:cubicBezTo>
                <a:close/>
                <a:moveTo>
                  <a:pt x="2067538" y="412567"/>
                </a:moveTo>
                <a:cubicBezTo>
                  <a:pt x="2070154" y="339299"/>
                  <a:pt x="2100238" y="273882"/>
                  <a:pt x="2157790" y="216314"/>
                </a:cubicBezTo>
                <a:cubicBezTo>
                  <a:pt x="2227549" y="146535"/>
                  <a:pt x="2297309" y="69779"/>
                  <a:pt x="2374044" y="0"/>
                </a:cubicBezTo>
                <a:cubicBezTo>
                  <a:pt x="3859924" y="0"/>
                  <a:pt x="5345805" y="0"/>
                  <a:pt x="6831684" y="0"/>
                </a:cubicBezTo>
                <a:cubicBezTo>
                  <a:pt x="6852612" y="0"/>
                  <a:pt x="6859588" y="6978"/>
                  <a:pt x="6859588" y="27912"/>
                </a:cubicBezTo>
                <a:cubicBezTo>
                  <a:pt x="6859588" y="1465354"/>
                  <a:pt x="6859588" y="2902797"/>
                  <a:pt x="6859588" y="4340240"/>
                </a:cubicBezTo>
                <a:cubicBezTo>
                  <a:pt x="6740997" y="4375129"/>
                  <a:pt x="6636358" y="4361173"/>
                  <a:pt x="6531718" y="4291395"/>
                </a:cubicBezTo>
                <a:cubicBezTo>
                  <a:pt x="6420103" y="4207660"/>
                  <a:pt x="6357319" y="4047169"/>
                  <a:pt x="6392199" y="3914589"/>
                </a:cubicBezTo>
                <a:cubicBezTo>
                  <a:pt x="6406151" y="3879700"/>
                  <a:pt x="6420103" y="3851788"/>
                  <a:pt x="6448007" y="3823877"/>
                </a:cubicBezTo>
                <a:cubicBezTo>
                  <a:pt x="6531718" y="3740142"/>
                  <a:pt x="6622406" y="3649430"/>
                  <a:pt x="6706117" y="3565695"/>
                </a:cubicBezTo>
                <a:cubicBezTo>
                  <a:pt x="6803781" y="3468005"/>
                  <a:pt x="6817733" y="3356359"/>
                  <a:pt x="6754949" y="3244713"/>
                </a:cubicBezTo>
                <a:cubicBezTo>
                  <a:pt x="6699141" y="3140045"/>
                  <a:pt x="6559622" y="3091199"/>
                  <a:pt x="6448007" y="3140045"/>
                </a:cubicBezTo>
                <a:cubicBezTo>
                  <a:pt x="6413127" y="3147022"/>
                  <a:pt x="6399175" y="3174934"/>
                  <a:pt x="6371271" y="3202845"/>
                </a:cubicBezTo>
                <a:cubicBezTo>
                  <a:pt x="6029449" y="3551739"/>
                  <a:pt x="5680651" y="3900633"/>
                  <a:pt x="5338829" y="4249527"/>
                </a:cubicBezTo>
                <a:cubicBezTo>
                  <a:pt x="5283021" y="4305350"/>
                  <a:pt x="5213261" y="4347218"/>
                  <a:pt x="5129550" y="4354195"/>
                </a:cubicBezTo>
                <a:cubicBezTo>
                  <a:pt x="4990031" y="4375129"/>
                  <a:pt x="4843535" y="4298372"/>
                  <a:pt x="4794704" y="4165793"/>
                </a:cubicBezTo>
                <a:cubicBezTo>
                  <a:pt x="4738896" y="4033213"/>
                  <a:pt x="4759824" y="3914589"/>
                  <a:pt x="4864463" y="3809921"/>
                </a:cubicBezTo>
                <a:cubicBezTo>
                  <a:pt x="4997007" y="3670363"/>
                  <a:pt x="5136526" y="3537783"/>
                  <a:pt x="5262093" y="3398226"/>
                </a:cubicBezTo>
                <a:cubicBezTo>
                  <a:pt x="5317901" y="3349381"/>
                  <a:pt x="5366733" y="3293558"/>
                  <a:pt x="5415564" y="3244713"/>
                </a:cubicBezTo>
                <a:cubicBezTo>
                  <a:pt x="5555084" y="3098177"/>
                  <a:pt x="5485324" y="2846974"/>
                  <a:pt x="5289997" y="2784173"/>
                </a:cubicBezTo>
                <a:cubicBezTo>
                  <a:pt x="5241165" y="2770217"/>
                  <a:pt x="5185357" y="2770217"/>
                  <a:pt x="5129550" y="2784173"/>
                </a:cubicBezTo>
                <a:cubicBezTo>
                  <a:pt x="5108622" y="2791151"/>
                  <a:pt x="5087694" y="2798129"/>
                  <a:pt x="5066766" y="2819062"/>
                </a:cubicBezTo>
                <a:cubicBezTo>
                  <a:pt x="4962127" y="2923730"/>
                  <a:pt x="4850511" y="3035376"/>
                  <a:pt x="4745872" y="3140045"/>
                </a:cubicBezTo>
                <a:cubicBezTo>
                  <a:pt x="4690064" y="3202845"/>
                  <a:pt x="4620305" y="3244713"/>
                  <a:pt x="4543569" y="3258668"/>
                </a:cubicBezTo>
                <a:cubicBezTo>
                  <a:pt x="4431954" y="3279602"/>
                  <a:pt x="4306386" y="3216801"/>
                  <a:pt x="4257554" y="3112133"/>
                </a:cubicBezTo>
                <a:cubicBezTo>
                  <a:pt x="4194771" y="3007465"/>
                  <a:pt x="4215699" y="2881863"/>
                  <a:pt x="4292434" y="2798129"/>
                </a:cubicBezTo>
                <a:cubicBezTo>
                  <a:pt x="4459857" y="2623682"/>
                  <a:pt x="4641232" y="2449235"/>
                  <a:pt x="4808656" y="2274788"/>
                </a:cubicBezTo>
                <a:cubicBezTo>
                  <a:pt x="4976079" y="2100341"/>
                  <a:pt x="5150478" y="1925894"/>
                  <a:pt x="5317901" y="1751447"/>
                </a:cubicBezTo>
                <a:cubicBezTo>
                  <a:pt x="5380684" y="1688646"/>
                  <a:pt x="5436492" y="1632823"/>
                  <a:pt x="5492300" y="1570022"/>
                </a:cubicBezTo>
                <a:cubicBezTo>
                  <a:pt x="5569035" y="1493266"/>
                  <a:pt x="5582987" y="1360686"/>
                  <a:pt x="5520204" y="1276951"/>
                </a:cubicBezTo>
                <a:cubicBezTo>
                  <a:pt x="5457420" y="1179261"/>
                  <a:pt x="5345805" y="1137394"/>
                  <a:pt x="5241165" y="1179261"/>
                </a:cubicBezTo>
                <a:cubicBezTo>
                  <a:pt x="5227213" y="1186239"/>
                  <a:pt x="5220237" y="1193217"/>
                  <a:pt x="5213261" y="1200195"/>
                </a:cubicBezTo>
                <a:cubicBezTo>
                  <a:pt x="5024910" y="1381620"/>
                  <a:pt x="4843535" y="1570022"/>
                  <a:pt x="4662160" y="1758425"/>
                </a:cubicBezTo>
                <a:cubicBezTo>
                  <a:pt x="4592401" y="1835182"/>
                  <a:pt x="4515665" y="1911938"/>
                  <a:pt x="4438930" y="1981717"/>
                </a:cubicBezTo>
                <a:cubicBezTo>
                  <a:pt x="4306386" y="2100341"/>
                  <a:pt x="4118035" y="2086385"/>
                  <a:pt x="3999444" y="1960783"/>
                </a:cubicBezTo>
                <a:cubicBezTo>
                  <a:pt x="3880852" y="1835182"/>
                  <a:pt x="3887828" y="1639801"/>
                  <a:pt x="4006420" y="1521177"/>
                </a:cubicBezTo>
                <a:cubicBezTo>
                  <a:pt x="4097107" y="1423487"/>
                  <a:pt x="4187795" y="1332774"/>
                  <a:pt x="4285458" y="1235084"/>
                </a:cubicBezTo>
                <a:cubicBezTo>
                  <a:pt x="4369170" y="1137394"/>
                  <a:pt x="4397074" y="990858"/>
                  <a:pt x="4334290" y="872235"/>
                </a:cubicBezTo>
                <a:cubicBezTo>
                  <a:pt x="4278482" y="767566"/>
                  <a:pt x="4173843" y="690810"/>
                  <a:pt x="4034324" y="704766"/>
                </a:cubicBezTo>
                <a:cubicBezTo>
                  <a:pt x="3978516" y="711743"/>
                  <a:pt x="3929684" y="725699"/>
                  <a:pt x="3894804" y="767566"/>
                </a:cubicBezTo>
                <a:cubicBezTo>
                  <a:pt x="3713429" y="955969"/>
                  <a:pt x="3525078" y="1130416"/>
                  <a:pt x="3343703" y="1318819"/>
                </a:cubicBezTo>
                <a:cubicBezTo>
                  <a:pt x="3211160" y="1458376"/>
                  <a:pt x="3078617" y="1597934"/>
                  <a:pt x="2939097" y="1730513"/>
                </a:cubicBezTo>
                <a:cubicBezTo>
                  <a:pt x="2855386" y="1807270"/>
                  <a:pt x="2764698" y="1856115"/>
                  <a:pt x="2653083" y="1863093"/>
                </a:cubicBezTo>
                <a:cubicBezTo>
                  <a:pt x="2464732" y="1863093"/>
                  <a:pt x="2318237" y="1737491"/>
                  <a:pt x="2290333" y="1570022"/>
                </a:cubicBezTo>
                <a:cubicBezTo>
                  <a:pt x="2262429" y="1444420"/>
                  <a:pt x="2297309" y="1339752"/>
                  <a:pt x="2387996" y="1249040"/>
                </a:cubicBezTo>
                <a:cubicBezTo>
                  <a:pt x="2520540" y="1109482"/>
                  <a:pt x="2653083" y="983881"/>
                  <a:pt x="2778650" y="844323"/>
                </a:cubicBezTo>
                <a:cubicBezTo>
                  <a:pt x="2855386" y="767566"/>
                  <a:pt x="2932121" y="697788"/>
                  <a:pt x="3001881" y="614053"/>
                </a:cubicBezTo>
                <a:cubicBezTo>
                  <a:pt x="3064665" y="523341"/>
                  <a:pt x="3036761" y="404717"/>
                  <a:pt x="2932121" y="355872"/>
                </a:cubicBezTo>
                <a:cubicBezTo>
                  <a:pt x="2883290" y="334938"/>
                  <a:pt x="2820506" y="341916"/>
                  <a:pt x="2778650" y="383783"/>
                </a:cubicBezTo>
                <a:cubicBezTo>
                  <a:pt x="2708891" y="460540"/>
                  <a:pt x="2639131" y="537296"/>
                  <a:pt x="2562395" y="607075"/>
                </a:cubicBezTo>
                <a:cubicBezTo>
                  <a:pt x="2513564" y="655920"/>
                  <a:pt x="2450780" y="697788"/>
                  <a:pt x="2374044" y="704766"/>
                </a:cubicBezTo>
                <a:cubicBezTo>
                  <a:pt x="2241501" y="725699"/>
                  <a:pt x="2095006" y="621031"/>
                  <a:pt x="2074078" y="488451"/>
                </a:cubicBezTo>
                <a:cubicBezTo>
                  <a:pt x="2068846" y="462284"/>
                  <a:pt x="2066666" y="436989"/>
                  <a:pt x="2067538" y="412567"/>
                </a:cubicBezTo>
                <a:close/>
                <a:moveTo>
                  <a:pt x="645633" y="1081715"/>
                </a:moveTo>
                <a:cubicBezTo>
                  <a:pt x="647380" y="1060802"/>
                  <a:pt x="656118" y="1039889"/>
                  <a:pt x="670098" y="1018976"/>
                </a:cubicBezTo>
                <a:cubicBezTo>
                  <a:pt x="677088" y="1005034"/>
                  <a:pt x="691069" y="991092"/>
                  <a:pt x="705049" y="977150"/>
                </a:cubicBezTo>
                <a:cubicBezTo>
                  <a:pt x="914754" y="761049"/>
                  <a:pt x="1131448" y="551920"/>
                  <a:pt x="1341153" y="335819"/>
                </a:cubicBezTo>
                <a:cubicBezTo>
                  <a:pt x="1376104" y="307935"/>
                  <a:pt x="1411055" y="287022"/>
                  <a:pt x="1452996" y="266109"/>
                </a:cubicBezTo>
                <a:cubicBezTo>
                  <a:pt x="1501927" y="245196"/>
                  <a:pt x="1564838" y="266109"/>
                  <a:pt x="1592799" y="314906"/>
                </a:cubicBezTo>
                <a:cubicBezTo>
                  <a:pt x="1627749" y="356732"/>
                  <a:pt x="1627749" y="419471"/>
                  <a:pt x="1592799" y="468268"/>
                </a:cubicBezTo>
                <a:cubicBezTo>
                  <a:pt x="1585809" y="475239"/>
                  <a:pt x="1578818" y="475239"/>
                  <a:pt x="1571828" y="482210"/>
                </a:cubicBezTo>
                <a:cubicBezTo>
                  <a:pt x="1355133" y="705282"/>
                  <a:pt x="1138439" y="921382"/>
                  <a:pt x="921744" y="1137483"/>
                </a:cubicBezTo>
                <a:cubicBezTo>
                  <a:pt x="879803" y="1179309"/>
                  <a:pt x="837862" y="1207193"/>
                  <a:pt x="774951" y="1214164"/>
                </a:cubicBezTo>
                <a:cubicBezTo>
                  <a:pt x="726019" y="1214164"/>
                  <a:pt x="684079" y="1193251"/>
                  <a:pt x="663108" y="1144454"/>
                </a:cubicBezTo>
                <a:cubicBezTo>
                  <a:pt x="649128" y="1123541"/>
                  <a:pt x="643885" y="1102628"/>
                  <a:pt x="645633" y="1081715"/>
                </a:cubicBezTo>
                <a:close/>
                <a:moveTo>
                  <a:pt x="593851" y="3627948"/>
                </a:moveTo>
                <a:cubicBezTo>
                  <a:pt x="588616" y="3571334"/>
                  <a:pt x="606938" y="3517664"/>
                  <a:pt x="648819" y="3475777"/>
                </a:cubicBezTo>
                <a:cubicBezTo>
                  <a:pt x="858222" y="3266337"/>
                  <a:pt x="1067624" y="3063879"/>
                  <a:pt x="1270047" y="2854439"/>
                </a:cubicBezTo>
                <a:cubicBezTo>
                  <a:pt x="1402668" y="2714813"/>
                  <a:pt x="1535290" y="2582168"/>
                  <a:pt x="1667912" y="2449522"/>
                </a:cubicBezTo>
                <a:cubicBezTo>
                  <a:pt x="1702812" y="2414616"/>
                  <a:pt x="1751673" y="2386691"/>
                  <a:pt x="1793553" y="2365747"/>
                </a:cubicBezTo>
                <a:cubicBezTo>
                  <a:pt x="1884294" y="2330840"/>
                  <a:pt x="1975036" y="2358765"/>
                  <a:pt x="2030876" y="2442541"/>
                </a:cubicBezTo>
                <a:cubicBezTo>
                  <a:pt x="2079737" y="2512354"/>
                  <a:pt x="2065777" y="2610093"/>
                  <a:pt x="2002956" y="2679906"/>
                </a:cubicBezTo>
                <a:cubicBezTo>
                  <a:pt x="1751673" y="2931234"/>
                  <a:pt x="1500390" y="3182561"/>
                  <a:pt x="1249106" y="3440870"/>
                </a:cubicBezTo>
                <a:cubicBezTo>
                  <a:pt x="1158365" y="3531627"/>
                  <a:pt x="1067624" y="3629366"/>
                  <a:pt x="976883" y="3720123"/>
                </a:cubicBezTo>
                <a:cubicBezTo>
                  <a:pt x="921042" y="3768992"/>
                  <a:pt x="865202" y="3810880"/>
                  <a:pt x="788421" y="3803899"/>
                </a:cubicBezTo>
                <a:cubicBezTo>
                  <a:pt x="704660" y="3803899"/>
                  <a:pt x="634859" y="3762011"/>
                  <a:pt x="606938" y="3685216"/>
                </a:cubicBezTo>
                <a:cubicBezTo>
                  <a:pt x="599958" y="3666018"/>
                  <a:pt x="595596" y="3646819"/>
                  <a:pt x="593851" y="3627948"/>
                </a:cubicBezTo>
                <a:close/>
                <a:moveTo>
                  <a:pt x="0" y="2549449"/>
                </a:moveTo>
                <a:lnTo>
                  <a:pt x="0" y="2256321"/>
                </a:lnTo>
                <a:cubicBezTo>
                  <a:pt x="62924" y="2207466"/>
                  <a:pt x="104873" y="2144653"/>
                  <a:pt x="167797" y="2088819"/>
                </a:cubicBezTo>
                <a:cubicBezTo>
                  <a:pt x="195763" y="2060902"/>
                  <a:pt x="237712" y="2032985"/>
                  <a:pt x="279661" y="2012048"/>
                </a:cubicBezTo>
                <a:cubicBezTo>
                  <a:pt x="314619" y="1991110"/>
                  <a:pt x="363560" y="2005068"/>
                  <a:pt x="391526" y="2032985"/>
                </a:cubicBezTo>
                <a:cubicBezTo>
                  <a:pt x="412500" y="2067882"/>
                  <a:pt x="419492" y="2109757"/>
                  <a:pt x="398517" y="2144653"/>
                </a:cubicBezTo>
                <a:cubicBezTo>
                  <a:pt x="391526" y="2158612"/>
                  <a:pt x="384534" y="2165591"/>
                  <a:pt x="377543" y="2172570"/>
                </a:cubicBezTo>
                <a:cubicBezTo>
                  <a:pt x="258687" y="2298196"/>
                  <a:pt x="139831" y="2416843"/>
                  <a:pt x="20975" y="2535490"/>
                </a:cubicBezTo>
                <a:cubicBezTo>
                  <a:pt x="13983" y="2542470"/>
                  <a:pt x="6991" y="2542470"/>
                  <a:pt x="0" y="2549449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Rectangle 5"/>
          <p:cNvSpPr/>
          <p:nvPr userDrawn="1"/>
        </p:nvSpPr>
        <p:spPr>
          <a:xfrm>
            <a:off x="0" y="1"/>
            <a:ext cx="1800000" cy="68595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/>
          </a:p>
        </p:txBody>
      </p:sp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65340" y="1629794"/>
            <a:ext cx="2410288" cy="360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同心圆 35"/>
          <p:cNvSpPr>
            <a:spLocks noChangeAspect="1"/>
          </p:cNvSpPr>
          <p:nvPr userDrawn="1"/>
        </p:nvSpPr>
        <p:spPr>
          <a:xfrm>
            <a:off x="-760413" y="5868194"/>
            <a:ext cx="1800000" cy="1800000"/>
          </a:xfrm>
          <a:prstGeom prst="donut">
            <a:avLst>
              <a:gd name="adj" fmla="val 17315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5" name="组合 24"/>
          <p:cNvGrpSpPr>
            <a:grpSpLocks noChangeAspect="1"/>
          </p:cNvGrpSpPr>
          <p:nvPr userDrawn="1"/>
        </p:nvGrpSpPr>
        <p:grpSpPr>
          <a:xfrm flipH="1">
            <a:off x="11047106" y="0"/>
            <a:ext cx="1148069" cy="1800000"/>
            <a:chOff x="1" y="0"/>
            <a:chExt cx="4375129" cy="6859588"/>
          </a:xfrm>
          <a:solidFill>
            <a:schemeClr val="accent6"/>
          </a:solidFill>
        </p:grpSpPr>
        <p:sp>
          <p:nvSpPr>
            <p:cNvPr id="26" name="Freeform 6"/>
            <p:cNvSpPr/>
            <p:nvPr userDrawn="1"/>
          </p:nvSpPr>
          <p:spPr bwMode="auto">
            <a:xfrm rot="16200000">
              <a:off x="-215653" y="215654"/>
              <a:ext cx="4806438" cy="4375129"/>
            </a:xfrm>
            <a:custGeom>
              <a:avLst/>
              <a:gdLst>
                <a:gd name="T0" fmla="*/ 689 w 689"/>
                <a:gd name="T1" fmla="*/ 622 h 627"/>
                <a:gd name="T2" fmla="*/ 642 w 689"/>
                <a:gd name="T3" fmla="*/ 615 h 627"/>
                <a:gd name="T4" fmla="*/ 622 w 689"/>
                <a:gd name="T5" fmla="*/ 561 h 627"/>
                <a:gd name="T6" fmla="*/ 630 w 689"/>
                <a:gd name="T7" fmla="*/ 548 h 627"/>
                <a:gd name="T8" fmla="*/ 667 w 689"/>
                <a:gd name="T9" fmla="*/ 511 h 627"/>
                <a:gd name="T10" fmla="*/ 674 w 689"/>
                <a:gd name="T11" fmla="*/ 465 h 627"/>
                <a:gd name="T12" fmla="*/ 630 w 689"/>
                <a:gd name="T13" fmla="*/ 450 h 627"/>
                <a:gd name="T14" fmla="*/ 619 w 689"/>
                <a:gd name="T15" fmla="*/ 459 h 627"/>
                <a:gd name="T16" fmla="*/ 471 w 689"/>
                <a:gd name="T17" fmla="*/ 609 h 627"/>
                <a:gd name="T18" fmla="*/ 441 w 689"/>
                <a:gd name="T19" fmla="*/ 624 h 627"/>
                <a:gd name="T20" fmla="*/ 393 w 689"/>
                <a:gd name="T21" fmla="*/ 597 h 627"/>
                <a:gd name="T22" fmla="*/ 403 w 689"/>
                <a:gd name="T23" fmla="*/ 546 h 627"/>
                <a:gd name="T24" fmla="*/ 460 w 689"/>
                <a:gd name="T25" fmla="*/ 487 h 627"/>
                <a:gd name="T26" fmla="*/ 482 w 689"/>
                <a:gd name="T27" fmla="*/ 465 h 627"/>
                <a:gd name="T28" fmla="*/ 464 w 689"/>
                <a:gd name="T29" fmla="*/ 399 h 627"/>
                <a:gd name="T30" fmla="*/ 441 w 689"/>
                <a:gd name="T31" fmla="*/ 399 h 627"/>
                <a:gd name="T32" fmla="*/ 432 w 689"/>
                <a:gd name="T33" fmla="*/ 404 h 627"/>
                <a:gd name="T34" fmla="*/ 386 w 689"/>
                <a:gd name="T35" fmla="*/ 450 h 627"/>
                <a:gd name="T36" fmla="*/ 357 w 689"/>
                <a:gd name="T37" fmla="*/ 467 h 627"/>
                <a:gd name="T38" fmla="*/ 316 w 689"/>
                <a:gd name="T39" fmla="*/ 446 h 627"/>
                <a:gd name="T40" fmla="*/ 321 w 689"/>
                <a:gd name="T41" fmla="*/ 401 h 627"/>
                <a:gd name="T42" fmla="*/ 395 w 689"/>
                <a:gd name="T43" fmla="*/ 326 h 627"/>
                <a:gd name="T44" fmla="*/ 468 w 689"/>
                <a:gd name="T45" fmla="*/ 251 h 627"/>
                <a:gd name="T46" fmla="*/ 493 w 689"/>
                <a:gd name="T47" fmla="*/ 225 h 627"/>
                <a:gd name="T48" fmla="*/ 497 w 689"/>
                <a:gd name="T49" fmla="*/ 183 h 627"/>
                <a:gd name="T50" fmla="*/ 457 w 689"/>
                <a:gd name="T51" fmla="*/ 169 h 627"/>
                <a:gd name="T52" fmla="*/ 453 w 689"/>
                <a:gd name="T53" fmla="*/ 172 h 627"/>
                <a:gd name="T54" fmla="*/ 374 w 689"/>
                <a:gd name="T55" fmla="*/ 252 h 627"/>
                <a:gd name="T56" fmla="*/ 342 w 689"/>
                <a:gd name="T57" fmla="*/ 284 h 627"/>
                <a:gd name="T58" fmla="*/ 279 w 689"/>
                <a:gd name="T59" fmla="*/ 281 h 627"/>
                <a:gd name="T60" fmla="*/ 280 w 689"/>
                <a:gd name="T61" fmla="*/ 218 h 627"/>
                <a:gd name="T62" fmla="*/ 320 w 689"/>
                <a:gd name="T63" fmla="*/ 177 h 627"/>
                <a:gd name="T64" fmla="*/ 327 w 689"/>
                <a:gd name="T65" fmla="*/ 125 h 627"/>
                <a:gd name="T66" fmla="*/ 284 w 689"/>
                <a:gd name="T67" fmla="*/ 101 h 627"/>
                <a:gd name="T68" fmla="*/ 264 w 689"/>
                <a:gd name="T69" fmla="*/ 110 h 627"/>
                <a:gd name="T70" fmla="*/ 185 w 689"/>
                <a:gd name="T71" fmla="*/ 189 h 627"/>
                <a:gd name="T72" fmla="*/ 127 w 689"/>
                <a:gd name="T73" fmla="*/ 248 h 627"/>
                <a:gd name="T74" fmla="*/ 86 w 689"/>
                <a:gd name="T75" fmla="*/ 267 h 627"/>
                <a:gd name="T76" fmla="*/ 34 w 689"/>
                <a:gd name="T77" fmla="*/ 225 h 627"/>
                <a:gd name="T78" fmla="*/ 48 w 689"/>
                <a:gd name="T79" fmla="*/ 179 h 627"/>
                <a:gd name="T80" fmla="*/ 104 w 689"/>
                <a:gd name="T81" fmla="*/ 121 h 627"/>
                <a:gd name="T82" fmla="*/ 136 w 689"/>
                <a:gd name="T83" fmla="*/ 88 h 627"/>
                <a:gd name="T84" fmla="*/ 126 w 689"/>
                <a:gd name="T85" fmla="*/ 51 h 627"/>
                <a:gd name="T86" fmla="*/ 104 w 689"/>
                <a:gd name="T87" fmla="*/ 55 h 627"/>
                <a:gd name="T88" fmla="*/ 73 w 689"/>
                <a:gd name="T89" fmla="*/ 87 h 627"/>
                <a:gd name="T90" fmla="*/ 46 w 689"/>
                <a:gd name="T91" fmla="*/ 101 h 627"/>
                <a:gd name="T92" fmla="*/ 3 w 689"/>
                <a:gd name="T93" fmla="*/ 70 h 627"/>
                <a:gd name="T94" fmla="*/ 15 w 689"/>
                <a:gd name="T95" fmla="*/ 31 h 627"/>
                <a:gd name="T96" fmla="*/ 46 w 689"/>
                <a:gd name="T97" fmla="*/ 0 h 627"/>
                <a:gd name="T98" fmla="*/ 685 w 689"/>
                <a:gd name="T99" fmla="*/ 0 h 627"/>
                <a:gd name="T100" fmla="*/ 689 w 689"/>
                <a:gd name="T101" fmla="*/ 4 h 627"/>
                <a:gd name="T102" fmla="*/ 689 w 689"/>
                <a:gd name="T103" fmla="*/ 622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89" h="627">
                  <a:moveTo>
                    <a:pt x="689" y="622"/>
                  </a:moveTo>
                  <a:cubicBezTo>
                    <a:pt x="672" y="627"/>
                    <a:pt x="657" y="625"/>
                    <a:pt x="642" y="615"/>
                  </a:cubicBezTo>
                  <a:cubicBezTo>
                    <a:pt x="626" y="603"/>
                    <a:pt x="617" y="580"/>
                    <a:pt x="622" y="561"/>
                  </a:cubicBezTo>
                  <a:cubicBezTo>
                    <a:pt x="624" y="556"/>
                    <a:pt x="626" y="552"/>
                    <a:pt x="630" y="548"/>
                  </a:cubicBezTo>
                  <a:cubicBezTo>
                    <a:pt x="642" y="536"/>
                    <a:pt x="655" y="523"/>
                    <a:pt x="667" y="511"/>
                  </a:cubicBezTo>
                  <a:cubicBezTo>
                    <a:pt x="681" y="497"/>
                    <a:pt x="683" y="481"/>
                    <a:pt x="674" y="465"/>
                  </a:cubicBezTo>
                  <a:cubicBezTo>
                    <a:pt x="666" y="450"/>
                    <a:pt x="646" y="443"/>
                    <a:pt x="630" y="450"/>
                  </a:cubicBezTo>
                  <a:cubicBezTo>
                    <a:pt x="625" y="451"/>
                    <a:pt x="623" y="455"/>
                    <a:pt x="619" y="459"/>
                  </a:cubicBezTo>
                  <a:cubicBezTo>
                    <a:pt x="570" y="509"/>
                    <a:pt x="520" y="559"/>
                    <a:pt x="471" y="609"/>
                  </a:cubicBezTo>
                  <a:cubicBezTo>
                    <a:pt x="463" y="617"/>
                    <a:pt x="453" y="623"/>
                    <a:pt x="441" y="624"/>
                  </a:cubicBezTo>
                  <a:cubicBezTo>
                    <a:pt x="421" y="627"/>
                    <a:pt x="400" y="616"/>
                    <a:pt x="393" y="597"/>
                  </a:cubicBezTo>
                  <a:cubicBezTo>
                    <a:pt x="385" y="578"/>
                    <a:pt x="388" y="561"/>
                    <a:pt x="403" y="546"/>
                  </a:cubicBezTo>
                  <a:cubicBezTo>
                    <a:pt x="422" y="526"/>
                    <a:pt x="442" y="507"/>
                    <a:pt x="460" y="487"/>
                  </a:cubicBezTo>
                  <a:cubicBezTo>
                    <a:pt x="468" y="480"/>
                    <a:pt x="475" y="472"/>
                    <a:pt x="482" y="465"/>
                  </a:cubicBezTo>
                  <a:cubicBezTo>
                    <a:pt x="502" y="444"/>
                    <a:pt x="492" y="408"/>
                    <a:pt x="464" y="399"/>
                  </a:cubicBezTo>
                  <a:cubicBezTo>
                    <a:pt x="457" y="397"/>
                    <a:pt x="449" y="397"/>
                    <a:pt x="441" y="399"/>
                  </a:cubicBezTo>
                  <a:cubicBezTo>
                    <a:pt x="438" y="400"/>
                    <a:pt x="435" y="401"/>
                    <a:pt x="432" y="404"/>
                  </a:cubicBezTo>
                  <a:cubicBezTo>
                    <a:pt x="417" y="419"/>
                    <a:pt x="401" y="435"/>
                    <a:pt x="386" y="450"/>
                  </a:cubicBezTo>
                  <a:cubicBezTo>
                    <a:pt x="378" y="459"/>
                    <a:pt x="368" y="465"/>
                    <a:pt x="357" y="467"/>
                  </a:cubicBezTo>
                  <a:cubicBezTo>
                    <a:pt x="341" y="470"/>
                    <a:pt x="323" y="461"/>
                    <a:pt x="316" y="446"/>
                  </a:cubicBezTo>
                  <a:cubicBezTo>
                    <a:pt x="307" y="431"/>
                    <a:pt x="310" y="413"/>
                    <a:pt x="321" y="401"/>
                  </a:cubicBezTo>
                  <a:cubicBezTo>
                    <a:pt x="345" y="376"/>
                    <a:pt x="371" y="351"/>
                    <a:pt x="395" y="326"/>
                  </a:cubicBezTo>
                  <a:cubicBezTo>
                    <a:pt x="419" y="301"/>
                    <a:pt x="444" y="276"/>
                    <a:pt x="468" y="251"/>
                  </a:cubicBezTo>
                  <a:cubicBezTo>
                    <a:pt x="477" y="242"/>
                    <a:pt x="485" y="234"/>
                    <a:pt x="493" y="225"/>
                  </a:cubicBezTo>
                  <a:cubicBezTo>
                    <a:pt x="504" y="214"/>
                    <a:pt x="506" y="195"/>
                    <a:pt x="497" y="183"/>
                  </a:cubicBezTo>
                  <a:cubicBezTo>
                    <a:pt x="488" y="169"/>
                    <a:pt x="472" y="163"/>
                    <a:pt x="457" y="169"/>
                  </a:cubicBezTo>
                  <a:cubicBezTo>
                    <a:pt x="455" y="170"/>
                    <a:pt x="454" y="171"/>
                    <a:pt x="453" y="172"/>
                  </a:cubicBezTo>
                  <a:cubicBezTo>
                    <a:pt x="426" y="198"/>
                    <a:pt x="400" y="225"/>
                    <a:pt x="374" y="252"/>
                  </a:cubicBezTo>
                  <a:cubicBezTo>
                    <a:pt x="364" y="263"/>
                    <a:pt x="353" y="274"/>
                    <a:pt x="342" y="284"/>
                  </a:cubicBezTo>
                  <a:cubicBezTo>
                    <a:pt x="323" y="301"/>
                    <a:pt x="296" y="299"/>
                    <a:pt x="279" y="281"/>
                  </a:cubicBezTo>
                  <a:cubicBezTo>
                    <a:pt x="262" y="263"/>
                    <a:pt x="263" y="235"/>
                    <a:pt x="280" y="218"/>
                  </a:cubicBezTo>
                  <a:cubicBezTo>
                    <a:pt x="293" y="204"/>
                    <a:pt x="306" y="191"/>
                    <a:pt x="320" y="177"/>
                  </a:cubicBezTo>
                  <a:cubicBezTo>
                    <a:pt x="332" y="163"/>
                    <a:pt x="336" y="142"/>
                    <a:pt x="327" y="125"/>
                  </a:cubicBezTo>
                  <a:cubicBezTo>
                    <a:pt x="319" y="110"/>
                    <a:pt x="304" y="99"/>
                    <a:pt x="284" y="101"/>
                  </a:cubicBezTo>
                  <a:cubicBezTo>
                    <a:pt x="276" y="102"/>
                    <a:pt x="269" y="104"/>
                    <a:pt x="264" y="110"/>
                  </a:cubicBezTo>
                  <a:cubicBezTo>
                    <a:pt x="238" y="137"/>
                    <a:pt x="211" y="162"/>
                    <a:pt x="185" y="189"/>
                  </a:cubicBezTo>
                  <a:cubicBezTo>
                    <a:pt x="166" y="209"/>
                    <a:pt x="147" y="229"/>
                    <a:pt x="127" y="248"/>
                  </a:cubicBezTo>
                  <a:cubicBezTo>
                    <a:pt x="115" y="259"/>
                    <a:pt x="102" y="266"/>
                    <a:pt x="86" y="267"/>
                  </a:cubicBezTo>
                  <a:cubicBezTo>
                    <a:pt x="59" y="267"/>
                    <a:pt x="38" y="249"/>
                    <a:pt x="34" y="225"/>
                  </a:cubicBezTo>
                  <a:cubicBezTo>
                    <a:pt x="30" y="207"/>
                    <a:pt x="35" y="192"/>
                    <a:pt x="48" y="179"/>
                  </a:cubicBezTo>
                  <a:cubicBezTo>
                    <a:pt x="67" y="159"/>
                    <a:pt x="86" y="141"/>
                    <a:pt x="104" y="121"/>
                  </a:cubicBezTo>
                  <a:cubicBezTo>
                    <a:pt x="115" y="110"/>
                    <a:pt x="126" y="100"/>
                    <a:pt x="136" y="88"/>
                  </a:cubicBezTo>
                  <a:cubicBezTo>
                    <a:pt x="145" y="75"/>
                    <a:pt x="141" y="58"/>
                    <a:pt x="126" y="51"/>
                  </a:cubicBezTo>
                  <a:cubicBezTo>
                    <a:pt x="119" y="48"/>
                    <a:pt x="110" y="49"/>
                    <a:pt x="104" y="55"/>
                  </a:cubicBezTo>
                  <a:cubicBezTo>
                    <a:pt x="94" y="66"/>
                    <a:pt x="84" y="77"/>
                    <a:pt x="73" y="87"/>
                  </a:cubicBezTo>
                  <a:cubicBezTo>
                    <a:pt x="66" y="94"/>
                    <a:pt x="57" y="100"/>
                    <a:pt x="46" y="101"/>
                  </a:cubicBezTo>
                  <a:cubicBezTo>
                    <a:pt x="27" y="104"/>
                    <a:pt x="6" y="89"/>
                    <a:pt x="3" y="70"/>
                  </a:cubicBezTo>
                  <a:cubicBezTo>
                    <a:pt x="0" y="55"/>
                    <a:pt x="4" y="42"/>
                    <a:pt x="15" y="31"/>
                  </a:cubicBezTo>
                  <a:cubicBezTo>
                    <a:pt x="25" y="21"/>
                    <a:pt x="35" y="10"/>
                    <a:pt x="46" y="0"/>
                  </a:cubicBezTo>
                  <a:cubicBezTo>
                    <a:pt x="259" y="0"/>
                    <a:pt x="472" y="0"/>
                    <a:pt x="685" y="0"/>
                  </a:cubicBezTo>
                  <a:cubicBezTo>
                    <a:pt x="688" y="0"/>
                    <a:pt x="689" y="1"/>
                    <a:pt x="689" y="4"/>
                  </a:cubicBezTo>
                  <a:cubicBezTo>
                    <a:pt x="689" y="210"/>
                    <a:pt x="689" y="416"/>
                    <a:pt x="689" y="6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"/>
            <p:cNvSpPr/>
            <p:nvPr userDrawn="1"/>
          </p:nvSpPr>
          <p:spPr bwMode="auto">
            <a:xfrm rot="16200000">
              <a:off x="2060536" y="6370672"/>
              <a:ext cx="419492" cy="558339"/>
            </a:xfrm>
            <a:custGeom>
              <a:avLst/>
              <a:gdLst>
                <a:gd name="T0" fmla="*/ 0 w 60"/>
                <a:gd name="T1" fmla="*/ 38 h 80"/>
                <a:gd name="T2" fmla="*/ 24 w 60"/>
                <a:gd name="T3" fmla="*/ 14 h 80"/>
                <a:gd name="T4" fmla="*/ 40 w 60"/>
                <a:gd name="T5" fmla="*/ 3 h 80"/>
                <a:gd name="T6" fmla="*/ 56 w 60"/>
                <a:gd name="T7" fmla="*/ 6 h 80"/>
                <a:gd name="T8" fmla="*/ 57 w 60"/>
                <a:gd name="T9" fmla="*/ 22 h 80"/>
                <a:gd name="T10" fmla="*/ 54 w 60"/>
                <a:gd name="T11" fmla="*/ 26 h 80"/>
                <a:gd name="T12" fmla="*/ 3 w 60"/>
                <a:gd name="T13" fmla="*/ 78 h 80"/>
                <a:gd name="T14" fmla="*/ 0 w 60"/>
                <a:gd name="T15" fmla="*/ 80 h 80"/>
                <a:gd name="T16" fmla="*/ 0 w 60"/>
                <a:gd name="T17" fmla="*/ 3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80">
                  <a:moveTo>
                    <a:pt x="0" y="38"/>
                  </a:moveTo>
                  <a:cubicBezTo>
                    <a:pt x="9" y="31"/>
                    <a:pt x="15" y="22"/>
                    <a:pt x="24" y="14"/>
                  </a:cubicBezTo>
                  <a:cubicBezTo>
                    <a:pt x="28" y="10"/>
                    <a:pt x="34" y="6"/>
                    <a:pt x="40" y="3"/>
                  </a:cubicBezTo>
                  <a:cubicBezTo>
                    <a:pt x="45" y="0"/>
                    <a:pt x="52" y="2"/>
                    <a:pt x="56" y="6"/>
                  </a:cubicBezTo>
                  <a:cubicBezTo>
                    <a:pt x="59" y="11"/>
                    <a:pt x="60" y="17"/>
                    <a:pt x="57" y="22"/>
                  </a:cubicBezTo>
                  <a:cubicBezTo>
                    <a:pt x="56" y="24"/>
                    <a:pt x="55" y="25"/>
                    <a:pt x="54" y="26"/>
                  </a:cubicBezTo>
                  <a:cubicBezTo>
                    <a:pt x="37" y="44"/>
                    <a:pt x="20" y="61"/>
                    <a:pt x="3" y="78"/>
                  </a:cubicBezTo>
                  <a:cubicBezTo>
                    <a:pt x="2" y="79"/>
                    <a:pt x="1" y="79"/>
                    <a:pt x="0" y="80"/>
                  </a:cubicBezTo>
                  <a:cubicBezTo>
                    <a:pt x="0" y="66"/>
                    <a:pt x="0" y="52"/>
                    <a:pt x="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4"/>
            <p:cNvSpPr/>
            <p:nvPr userDrawn="1"/>
          </p:nvSpPr>
          <p:spPr bwMode="auto">
            <a:xfrm rot="16200000">
              <a:off x="2320503" y="4790190"/>
              <a:ext cx="1500719" cy="1480040"/>
            </a:xfrm>
            <a:custGeom>
              <a:avLst/>
              <a:gdLst>
                <a:gd name="T0" fmla="*/ 30 w 215"/>
                <a:gd name="T1" fmla="*/ 211 h 212"/>
                <a:gd name="T2" fmla="*/ 4 w 215"/>
                <a:gd name="T3" fmla="*/ 194 h 212"/>
                <a:gd name="T4" fmla="*/ 10 w 215"/>
                <a:gd name="T5" fmla="*/ 164 h 212"/>
                <a:gd name="T6" fmla="*/ 99 w 215"/>
                <a:gd name="T7" fmla="*/ 75 h 212"/>
                <a:gd name="T8" fmla="*/ 156 w 215"/>
                <a:gd name="T9" fmla="*/ 17 h 212"/>
                <a:gd name="T10" fmla="*/ 174 w 215"/>
                <a:gd name="T11" fmla="*/ 5 h 212"/>
                <a:gd name="T12" fmla="*/ 208 w 215"/>
                <a:gd name="T13" fmla="*/ 16 h 212"/>
                <a:gd name="T14" fmla="*/ 204 w 215"/>
                <a:gd name="T15" fmla="*/ 50 h 212"/>
                <a:gd name="T16" fmla="*/ 96 w 215"/>
                <a:gd name="T17" fmla="*/ 159 h 212"/>
                <a:gd name="T18" fmla="*/ 57 w 215"/>
                <a:gd name="T19" fmla="*/ 199 h 212"/>
                <a:gd name="T20" fmla="*/ 30 w 215"/>
                <a:gd name="T21" fmla="*/ 21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12">
                  <a:moveTo>
                    <a:pt x="30" y="211"/>
                  </a:moveTo>
                  <a:cubicBezTo>
                    <a:pt x="18" y="211"/>
                    <a:pt x="8" y="205"/>
                    <a:pt x="4" y="194"/>
                  </a:cubicBezTo>
                  <a:cubicBezTo>
                    <a:pt x="0" y="183"/>
                    <a:pt x="2" y="172"/>
                    <a:pt x="10" y="164"/>
                  </a:cubicBezTo>
                  <a:cubicBezTo>
                    <a:pt x="40" y="134"/>
                    <a:pt x="70" y="105"/>
                    <a:pt x="99" y="75"/>
                  </a:cubicBezTo>
                  <a:cubicBezTo>
                    <a:pt x="118" y="55"/>
                    <a:pt x="137" y="36"/>
                    <a:pt x="156" y="17"/>
                  </a:cubicBezTo>
                  <a:cubicBezTo>
                    <a:pt x="161" y="12"/>
                    <a:pt x="168" y="8"/>
                    <a:pt x="174" y="5"/>
                  </a:cubicBezTo>
                  <a:cubicBezTo>
                    <a:pt x="187" y="0"/>
                    <a:pt x="200" y="4"/>
                    <a:pt x="208" y="16"/>
                  </a:cubicBezTo>
                  <a:cubicBezTo>
                    <a:pt x="215" y="26"/>
                    <a:pt x="213" y="40"/>
                    <a:pt x="204" y="50"/>
                  </a:cubicBezTo>
                  <a:cubicBezTo>
                    <a:pt x="168" y="86"/>
                    <a:pt x="132" y="122"/>
                    <a:pt x="96" y="159"/>
                  </a:cubicBezTo>
                  <a:cubicBezTo>
                    <a:pt x="83" y="172"/>
                    <a:pt x="70" y="186"/>
                    <a:pt x="57" y="199"/>
                  </a:cubicBezTo>
                  <a:cubicBezTo>
                    <a:pt x="49" y="206"/>
                    <a:pt x="41" y="212"/>
                    <a:pt x="30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6"/>
            <p:cNvSpPr/>
            <p:nvPr userDrawn="1"/>
          </p:nvSpPr>
          <p:spPr bwMode="auto">
            <a:xfrm rot="16200000">
              <a:off x="233381" y="5243655"/>
              <a:ext cx="992602" cy="968968"/>
            </a:xfrm>
            <a:custGeom>
              <a:avLst/>
              <a:gdLst>
                <a:gd name="T0" fmla="*/ 20 w 142"/>
                <a:gd name="T1" fmla="*/ 139 h 139"/>
                <a:gd name="T2" fmla="*/ 4 w 142"/>
                <a:gd name="T3" fmla="*/ 129 h 139"/>
                <a:gd name="T4" fmla="*/ 5 w 142"/>
                <a:gd name="T5" fmla="*/ 111 h 139"/>
                <a:gd name="T6" fmla="*/ 10 w 142"/>
                <a:gd name="T7" fmla="*/ 105 h 139"/>
                <a:gd name="T8" fmla="*/ 101 w 142"/>
                <a:gd name="T9" fmla="*/ 13 h 139"/>
                <a:gd name="T10" fmla="*/ 117 w 142"/>
                <a:gd name="T11" fmla="*/ 3 h 139"/>
                <a:gd name="T12" fmla="*/ 137 w 142"/>
                <a:gd name="T13" fmla="*/ 10 h 139"/>
                <a:gd name="T14" fmla="*/ 137 w 142"/>
                <a:gd name="T15" fmla="*/ 32 h 139"/>
                <a:gd name="T16" fmla="*/ 134 w 142"/>
                <a:gd name="T17" fmla="*/ 34 h 139"/>
                <a:gd name="T18" fmla="*/ 41 w 142"/>
                <a:gd name="T19" fmla="*/ 128 h 139"/>
                <a:gd name="T20" fmla="*/ 20 w 142"/>
                <a:gd name="T21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139">
                  <a:moveTo>
                    <a:pt x="20" y="139"/>
                  </a:moveTo>
                  <a:cubicBezTo>
                    <a:pt x="13" y="139"/>
                    <a:pt x="7" y="136"/>
                    <a:pt x="4" y="129"/>
                  </a:cubicBezTo>
                  <a:cubicBezTo>
                    <a:pt x="0" y="123"/>
                    <a:pt x="1" y="117"/>
                    <a:pt x="5" y="111"/>
                  </a:cubicBezTo>
                  <a:cubicBezTo>
                    <a:pt x="6" y="109"/>
                    <a:pt x="8" y="107"/>
                    <a:pt x="10" y="105"/>
                  </a:cubicBezTo>
                  <a:cubicBezTo>
                    <a:pt x="40" y="74"/>
                    <a:pt x="71" y="44"/>
                    <a:pt x="101" y="13"/>
                  </a:cubicBezTo>
                  <a:cubicBezTo>
                    <a:pt x="106" y="9"/>
                    <a:pt x="111" y="6"/>
                    <a:pt x="117" y="3"/>
                  </a:cubicBezTo>
                  <a:cubicBezTo>
                    <a:pt x="124" y="0"/>
                    <a:pt x="133" y="3"/>
                    <a:pt x="137" y="10"/>
                  </a:cubicBezTo>
                  <a:cubicBezTo>
                    <a:pt x="142" y="16"/>
                    <a:pt x="142" y="25"/>
                    <a:pt x="137" y="32"/>
                  </a:cubicBezTo>
                  <a:cubicBezTo>
                    <a:pt x="136" y="33"/>
                    <a:pt x="135" y="33"/>
                    <a:pt x="134" y="34"/>
                  </a:cubicBezTo>
                  <a:cubicBezTo>
                    <a:pt x="103" y="66"/>
                    <a:pt x="72" y="97"/>
                    <a:pt x="41" y="128"/>
                  </a:cubicBezTo>
                  <a:cubicBezTo>
                    <a:pt x="35" y="134"/>
                    <a:pt x="29" y="138"/>
                    <a:pt x="20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8"/>
            <p:cNvSpPr/>
            <p:nvPr userDrawn="1"/>
          </p:nvSpPr>
          <p:spPr bwMode="auto">
            <a:xfrm rot="16200000">
              <a:off x="1986682" y="3177212"/>
              <a:ext cx="573109" cy="552430"/>
            </a:xfrm>
            <a:custGeom>
              <a:avLst/>
              <a:gdLst>
                <a:gd name="T0" fmla="*/ 0 w 82"/>
                <a:gd name="T1" fmla="*/ 68 h 79"/>
                <a:gd name="T2" fmla="*/ 4 w 82"/>
                <a:gd name="T3" fmla="*/ 60 h 79"/>
                <a:gd name="T4" fmla="*/ 56 w 82"/>
                <a:gd name="T5" fmla="*/ 8 h 79"/>
                <a:gd name="T6" fmla="*/ 68 w 82"/>
                <a:gd name="T7" fmla="*/ 1 h 79"/>
                <a:gd name="T8" fmla="*/ 79 w 82"/>
                <a:gd name="T9" fmla="*/ 5 h 79"/>
                <a:gd name="T10" fmla="*/ 80 w 82"/>
                <a:gd name="T11" fmla="*/ 16 h 79"/>
                <a:gd name="T12" fmla="*/ 76 w 82"/>
                <a:gd name="T13" fmla="*/ 21 h 79"/>
                <a:gd name="T14" fmla="*/ 26 w 82"/>
                <a:gd name="T15" fmla="*/ 70 h 79"/>
                <a:gd name="T16" fmla="*/ 10 w 82"/>
                <a:gd name="T17" fmla="*/ 79 h 79"/>
                <a:gd name="T18" fmla="*/ 0 w 82"/>
                <a:gd name="T19" fmla="*/ 6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79">
                  <a:moveTo>
                    <a:pt x="0" y="68"/>
                  </a:moveTo>
                  <a:cubicBezTo>
                    <a:pt x="0" y="65"/>
                    <a:pt x="1" y="63"/>
                    <a:pt x="4" y="60"/>
                  </a:cubicBezTo>
                  <a:cubicBezTo>
                    <a:pt x="21" y="43"/>
                    <a:pt x="39" y="26"/>
                    <a:pt x="56" y="8"/>
                  </a:cubicBezTo>
                  <a:cubicBezTo>
                    <a:pt x="59" y="5"/>
                    <a:pt x="64" y="3"/>
                    <a:pt x="68" y="1"/>
                  </a:cubicBezTo>
                  <a:cubicBezTo>
                    <a:pt x="73" y="0"/>
                    <a:pt x="76" y="1"/>
                    <a:pt x="79" y="5"/>
                  </a:cubicBezTo>
                  <a:cubicBezTo>
                    <a:pt x="82" y="8"/>
                    <a:pt x="82" y="12"/>
                    <a:pt x="80" y="16"/>
                  </a:cubicBezTo>
                  <a:cubicBezTo>
                    <a:pt x="79" y="18"/>
                    <a:pt x="77" y="19"/>
                    <a:pt x="76" y="21"/>
                  </a:cubicBezTo>
                  <a:cubicBezTo>
                    <a:pt x="60" y="37"/>
                    <a:pt x="43" y="54"/>
                    <a:pt x="26" y="70"/>
                  </a:cubicBezTo>
                  <a:cubicBezTo>
                    <a:pt x="22" y="75"/>
                    <a:pt x="17" y="78"/>
                    <a:pt x="10" y="79"/>
                  </a:cubicBezTo>
                  <a:cubicBezTo>
                    <a:pt x="4" y="79"/>
                    <a:pt x="0" y="75"/>
                    <a:pt x="0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2" name="文本框 2"/>
          <p:cNvSpPr txBox="1"/>
          <p:nvPr userDrawn="1"/>
        </p:nvSpPr>
        <p:spPr>
          <a:xfrm>
            <a:off x="-1" y="792000"/>
            <a:ext cx="720000" cy="360000"/>
          </a:xfrm>
          <a:prstGeom prst="rect">
            <a:avLst/>
          </a:prstGeom>
          <a:solidFill>
            <a:schemeClr val="accent6"/>
          </a:solidFill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/>
            <a:endParaRPr lang="en-US" altLang="zh-CN" sz="2600" dirty="0">
              <a:solidFill>
                <a:schemeClr val="tx1">
                  <a:lumMod val="50000"/>
                  <a:lumOff val="50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7C80-5FD3-4361-BB31-75FBA1966619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>
            <a:grpSpLocks noChangeAspect="1"/>
          </p:cNvGrpSpPr>
          <p:nvPr userDrawn="1"/>
        </p:nvGrpSpPr>
        <p:grpSpPr>
          <a:xfrm>
            <a:off x="11145562" y="5059588"/>
            <a:ext cx="1049613" cy="1800000"/>
            <a:chOff x="5178664" y="0"/>
            <a:chExt cx="3999950" cy="6859587"/>
          </a:xfrm>
          <a:solidFill>
            <a:schemeClr val="accent6"/>
          </a:solidFill>
        </p:grpSpPr>
        <p:sp>
          <p:nvSpPr>
            <p:cNvPr id="21" name="Freeform 10"/>
            <p:cNvSpPr/>
            <p:nvPr userDrawn="1"/>
          </p:nvSpPr>
          <p:spPr bwMode="auto">
            <a:xfrm rot="16200000">
              <a:off x="5539074" y="-17725"/>
              <a:ext cx="508118" cy="543568"/>
            </a:xfrm>
            <a:custGeom>
              <a:avLst/>
              <a:gdLst>
                <a:gd name="T0" fmla="*/ 73 w 73"/>
                <a:gd name="T1" fmla="*/ 24 h 78"/>
                <a:gd name="T2" fmla="*/ 45 w 73"/>
                <a:gd name="T3" fmla="*/ 51 h 78"/>
                <a:gd name="T4" fmla="*/ 27 w 73"/>
                <a:gd name="T5" fmla="*/ 70 h 78"/>
                <a:gd name="T6" fmla="*/ 11 w 73"/>
                <a:gd name="T7" fmla="*/ 78 h 78"/>
                <a:gd name="T8" fmla="*/ 2 w 73"/>
                <a:gd name="T9" fmla="*/ 73 h 78"/>
                <a:gd name="T10" fmla="*/ 3 w 73"/>
                <a:gd name="T11" fmla="*/ 61 h 78"/>
                <a:gd name="T12" fmla="*/ 5 w 73"/>
                <a:gd name="T13" fmla="*/ 59 h 78"/>
                <a:gd name="T14" fmla="*/ 56 w 73"/>
                <a:gd name="T15" fmla="*/ 8 h 78"/>
                <a:gd name="T16" fmla="*/ 73 w 73"/>
                <a:gd name="T17" fmla="*/ 0 h 78"/>
                <a:gd name="T18" fmla="*/ 73 w 73"/>
                <a:gd name="T19" fmla="*/ 2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78">
                  <a:moveTo>
                    <a:pt x="73" y="24"/>
                  </a:moveTo>
                  <a:cubicBezTo>
                    <a:pt x="64" y="33"/>
                    <a:pt x="55" y="42"/>
                    <a:pt x="45" y="51"/>
                  </a:cubicBezTo>
                  <a:cubicBezTo>
                    <a:pt x="39" y="57"/>
                    <a:pt x="33" y="64"/>
                    <a:pt x="27" y="70"/>
                  </a:cubicBezTo>
                  <a:cubicBezTo>
                    <a:pt x="22" y="74"/>
                    <a:pt x="17" y="77"/>
                    <a:pt x="11" y="78"/>
                  </a:cubicBezTo>
                  <a:cubicBezTo>
                    <a:pt x="7" y="78"/>
                    <a:pt x="4" y="77"/>
                    <a:pt x="2" y="73"/>
                  </a:cubicBezTo>
                  <a:cubicBezTo>
                    <a:pt x="0" y="69"/>
                    <a:pt x="0" y="65"/>
                    <a:pt x="3" y="61"/>
                  </a:cubicBezTo>
                  <a:cubicBezTo>
                    <a:pt x="3" y="61"/>
                    <a:pt x="4" y="60"/>
                    <a:pt x="5" y="59"/>
                  </a:cubicBezTo>
                  <a:cubicBezTo>
                    <a:pt x="22" y="42"/>
                    <a:pt x="39" y="25"/>
                    <a:pt x="56" y="8"/>
                  </a:cubicBezTo>
                  <a:cubicBezTo>
                    <a:pt x="61" y="4"/>
                    <a:pt x="66" y="0"/>
                    <a:pt x="73" y="0"/>
                  </a:cubicBezTo>
                  <a:cubicBezTo>
                    <a:pt x="73" y="8"/>
                    <a:pt x="73" y="16"/>
                    <a:pt x="7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7"/>
            <p:cNvSpPr/>
            <p:nvPr userDrawn="1"/>
          </p:nvSpPr>
          <p:spPr bwMode="auto">
            <a:xfrm rot="16200000">
              <a:off x="5775408" y="4581920"/>
              <a:ext cx="2100416" cy="2454917"/>
            </a:xfrm>
            <a:custGeom>
              <a:avLst/>
              <a:gdLst>
                <a:gd name="T0" fmla="*/ 0 w 301"/>
                <a:gd name="T1" fmla="*/ 242 h 352"/>
                <a:gd name="T2" fmla="*/ 101 w 301"/>
                <a:gd name="T3" fmla="*/ 139 h 352"/>
                <a:gd name="T4" fmla="*/ 166 w 301"/>
                <a:gd name="T5" fmla="*/ 73 h 352"/>
                <a:gd name="T6" fmla="*/ 220 w 301"/>
                <a:gd name="T7" fmla="*/ 17 h 352"/>
                <a:gd name="T8" fmla="*/ 283 w 301"/>
                <a:gd name="T9" fmla="*/ 19 h 352"/>
                <a:gd name="T10" fmla="*/ 283 w 301"/>
                <a:gd name="T11" fmla="*/ 86 h 352"/>
                <a:gd name="T12" fmla="*/ 157 w 301"/>
                <a:gd name="T13" fmla="*/ 214 h 352"/>
                <a:gd name="T14" fmla="*/ 89 w 301"/>
                <a:gd name="T15" fmla="*/ 284 h 352"/>
                <a:gd name="T16" fmla="*/ 38 w 301"/>
                <a:gd name="T17" fmla="*/ 336 h 352"/>
                <a:gd name="T18" fmla="*/ 0 w 301"/>
                <a:gd name="T19" fmla="*/ 350 h 352"/>
                <a:gd name="T20" fmla="*/ 0 w 301"/>
                <a:gd name="T21" fmla="*/ 24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1" h="352">
                  <a:moveTo>
                    <a:pt x="0" y="242"/>
                  </a:moveTo>
                  <a:cubicBezTo>
                    <a:pt x="34" y="208"/>
                    <a:pt x="67" y="173"/>
                    <a:pt x="101" y="139"/>
                  </a:cubicBezTo>
                  <a:cubicBezTo>
                    <a:pt x="123" y="117"/>
                    <a:pt x="144" y="95"/>
                    <a:pt x="166" y="73"/>
                  </a:cubicBezTo>
                  <a:cubicBezTo>
                    <a:pt x="184" y="54"/>
                    <a:pt x="202" y="36"/>
                    <a:pt x="220" y="17"/>
                  </a:cubicBezTo>
                  <a:cubicBezTo>
                    <a:pt x="237" y="0"/>
                    <a:pt x="266" y="2"/>
                    <a:pt x="283" y="19"/>
                  </a:cubicBezTo>
                  <a:cubicBezTo>
                    <a:pt x="301" y="36"/>
                    <a:pt x="300" y="69"/>
                    <a:pt x="283" y="86"/>
                  </a:cubicBezTo>
                  <a:cubicBezTo>
                    <a:pt x="240" y="128"/>
                    <a:pt x="199" y="171"/>
                    <a:pt x="157" y="214"/>
                  </a:cubicBezTo>
                  <a:cubicBezTo>
                    <a:pt x="134" y="237"/>
                    <a:pt x="112" y="261"/>
                    <a:pt x="89" y="284"/>
                  </a:cubicBezTo>
                  <a:cubicBezTo>
                    <a:pt x="72" y="302"/>
                    <a:pt x="55" y="319"/>
                    <a:pt x="38" y="336"/>
                  </a:cubicBezTo>
                  <a:cubicBezTo>
                    <a:pt x="28" y="347"/>
                    <a:pt x="15" y="352"/>
                    <a:pt x="0" y="350"/>
                  </a:cubicBezTo>
                  <a:cubicBezTo>
                    <a:pt x="0" y="314"/>
                    <a:pt x="0" y="278"/>
                    <a:pt x="0" y="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8"/>
            <p:cNvSpPr/>
            <p:nvPr userDrawn="1"/>
          </p:nvSpPr>
          <p:spPr bwMode="auto">
            <a:xfrm rot="16200000">
              <a:off x="5381026" y="5965950"/>
              <a:ext cx="747405" cy="1039869"/>
            </a:xfrm>
            <a:custGeom>
              <a:avLst/>
              <a:gdLst>
                <a:gd name="T0" fmla="*/ 0 w 107"/>
                <a:gd name="T1" fmla="*/ 77 h 149"/>
                <a:gd name="T2" fmla="*/ 62 w 107"/>
                <a:gd name="T3" fmla="*/ 14 h 149"/>
                <a:gd name="T4" fmla="*/ 103 w 107"/>
                <a:gd name="T5" fmla="*/ 23 h 149"/>
                <a:gd name="T6" fmla="*/ 98 w 107"/>
                <a:gd name="T7" fmla="*/ 50 h 149"/>
                <a:gd name="T8" fmla="*/ 36 w 107"/>
                <a:gd name="T9" fmla="*/ 113 h 149"/>
                <a:gd name="T10" fmla="*/ 4 w 107"/>
                <a:gd name="T11" fmla="*/ 146 h 149"/>
                <a:gd name="T12" fmla="*/ 0 w 107"/>
                <a:gd name="T13" fmla="*/ 149 h 149"/>
                <a:gd name="T14" fmla="*/ 0 w 107"/>
                <a:gd name="T15" fmla="*/ 77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149">
                  <a:moveTo>
                    <a:pt x="0" y="77"/>
                  </a:moveTo>
                  <a:cubicBezTo>
                    <a:pt x="21" y="56"/>
                    <a:pt x="41" y="35"/>
                    <a:pt x="62" y="14"/>
                  </a:cubicBezTo>
                  <a:cubicBezTo>
                    <a:pt x="75" y="0"/>
                    <a:pt x="97" y="5"/>
                    <a:pt x="103" y="23"/>
                  </a:cubicBezTo>
                  <a:cubicBezTo>
                    <a:pt x="107" y="33"/>
                    <a:pt x="106" y="42"/>
                    <a:pt x="98" y="50"/>
                  </a:cubicBezTo>
                  <a:cubicBezTo>
                    <a:pt x="77" y="71"/>
                    <a:pt x="57" y="92"/>
                    <a:pt x="36" y="113"/>
                  </a:cubicBezTo>
                  <a:cubicBezTo>
                    <a:pt x="25" y="124"/>
                    <a:pt x="15" y="135"/>
                    <a:pt x="4" y="146"/>
                  </a:cubicBezTo>
                  <a:cubicBezTo>
                    <a:pt x="3" y="147"/>
                    <a:pt x="2" y="149"/>
                    <a:pt x="0" y="149"/>
                  </a:cubicBezTo>
                  <a:cubicBezTo>
                    <a:pt x="0" y="125"/>
                    <a:pt x="0" y="101"/>
                    <a:pt x="0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1"/>
            <p:cNvSpPr/>
            <p:nvPr userDrawn="1"/>
          </p:nvSpPr>
          <p:spPr bwMode="auto">
            <a:xfrm rot="16200000">
              <a:off x="6098890" y="3564208"/>
              <a:ext cx="1869991" cy="1926120"/>
            </a:xfrm>
            <a:custGeom>
              <a:avLst/>
              <a:gdLst>
                <a:gd name="T0" fmla="*/ 267 w 268"/>
                <a:gd name="T1" fmla="*/ 41 h 276"/>
                <a:gd name="T2" fmla="*/ 256 w 268"/>
                <a:gd name="T3" fmla="*/ 66 h 276"/>
                <a:gd name="T4" fmla="*/ 167 w 268"/>
                <a:gd name="T5" fmla="*/ 157 h 276"/>
                <a:gd name="T6" fmla="*/ 66 w 268"/>
                <a:gd name="T7" fmla="*/ 260 h 276"/>
                <a:gd name="T8" fmla="*/ 15 w 268"/>
                <a:gd name="T9" fmla="*/ 262 h 276"/>
                <a:gd name="T10" fmla="*/ 15 w 268"/>
                <a:gd name="T11" fmla="*/ 209 h 276"/>
                <a:gd name="T12" fmla="*/ 79 w 268"/>
                <a:gd name="T13" fmla="*/ 144 h 276"/>
                <a:gd name="T14" fmla="*/ 184 w 268"/>
                <a:gd name="T15" fmla="*/ 37 h 276"/>
                <a:gd name="T16" fmla="*/ 205 w 268"/>
                <a:gd name="T17" fmla="*/ 15 h 276"/>
                <a:gd name="T18" fmla="*/ 245 w 268"/>
                <a:gd name="T19" fmla="*/ 6 h 276"/>
                <a:gd name="T20" fmla="*/ 267 w 268"/>
                <a:gd name="T21" fmla="*/ 41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8" h="276">
                  <a:moveTo>
                    <a:pt x="267" y="41"/>
                  </a:moveTo>
                  <a:cubicBezTo>
                    <a:pt x="268" y="51"/>
                    <a:pt x="263" y="59"/>
                    <a:pt x="256" y="66"/>
                  </a:cubicBezTo>
                  <a:cubicBezTo>
                    <a:pt x="226" y="97"/>
                    <a:pt x="197" y="127"/>
                    <a:pt x="167" y="157"/>
                  </a:cubicBezTo>
                  <a:cubicBezTo>
                    <a:pt x="133" y="191"/>
                    <a:pt x="100" y="226"/>
                    <a:pt x="66" y="260"/>
                  </a:cubicBezTo>
                  <a:cubicBezTo>
                    <a:pt x="52" y="275"/>
                    <a:pt x="29" y="276"/>
                    <a:pt x="15" y="262"/>
                  </a:cubicBezTo>
                  <a:cubicBezTo>
                    <a:pt x="0" y="247"/>
                    <a:pt x="0" y="224"/>
                    <a:pt x="15" y="209"/>
                  </a:cubicBezTo>
                  <a:cubicBezTo>
                    <a:pt x="36" y="188"/>
                    <a:pt x="58" y="166"/>
                    <a:pt x="79" y="144"/>
                  </a:cubicBezTo>
                  <a:cubicBezTo>
                    <a:pt x="114" y="108"/>
                    <a:pt x="149" y="73"/>
                    <a:pt x="184" y="37"/>
                  </a:cubicBezTo>
                  <a:cubicBezTo>
                    <a:pt x="191" y="30"/>
                    <a:pt x="198" y="22"/>
                    <a:pt x="205" y="15"/>
                  </a:cubicBezTo>
                  <a:cubicBezTo>
                    <a:pt x="217" y="4"/>
                    <a:pt x="232" y="0"/>
                    <a:pt x="245" y="6"/>
                  </a:cubicBezTo>
                  <a:cubicBezTo>
                    <a:pt x="256" y="11"/>
                    <a:pt x="268" y="23"/>
                    <a:pt x="26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2"/>
            <p:cNvSpPr/>
            <p:nvPr userDrawn="1"/>
          </p:nvSpPr>
          <p:spPr bwMode="auto">
            <a:xfrm rot="16200000">
              <a:off x="7472580" y="3812359"/>
              <a:ext cx="1861128" cy="1550940"/>
            </a:xfrm>
            <a:custGeom>
              <a:avLst/>
              <a:gdLst>
                <a:gd name="T0" fmla="*/ 59 w 267"/>
                <a:gd name="T1" fmla="*/ 221 h 222"/>
                <a:gd name="T2" fmla="*/ 5 w 267"/>
                <a:gd name="T3" fmla="*/ 221 h 222"/>
                <a:gd name="T4" fmla="*/ 1 w 267"/>
                <a:gd name="T5" fmla="*/ 221 h 222"/>
                <a:gd name="T6" fmla="*/ 3 w 267"/>
                <a:gd name="T7" fmla="*/ 217 h 222"/>
                <a:gd name="T8" fmla="*/ 119 w 267"/>
                <a:gd name="T9" fmla="*/ 99 h 222"/>
                <a:gd name="T10" fmla="*/ 193 w 267"/>
                <a:gd name="T11" fmla="*/ 24 h 222"/>
                <a:gd name="T12" fmla="*/ 263 w 267"/>
                <a:gd name="T13" fmla="*/ 41 h 222"/>
                <a:gd name="T14" fmla="*/ 254 w 267"/>
                <a:gd name="T15" fmla="*/ 81 h 222"/>
                <a:gd name="T16" fmla="*/ 193 w 267"/>
                <a:gd name="T17" fmla="*/ 144 h 222"/>
                <a:gd name="T18" fmla="*/ 124 w 267"/>
                <a:gd name="T19" fmla="*/ 215 h 222"/>
                <a:gd name="T20" fmla="*/ 108 w 267"/>
                <a:gd name="T21" fmla="*/ 222 h 222"/>
                <a:gd name="T22" fmla="*/ 59 w 267"/>
                <a:gd name="T23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222">
                  <a:moveTo>
                    <a:pt x="59" y="221"/>
                  </a:moveTo>
                  <a:cubicBezTo>
                    <a:pt x="41" y="221"/>
                    <a:pt x="23" y="222"/>
                    <a:pt x="5" y="221"/>
                  </a:cubicBezTo>
                  <a:cubicBezTo>
                    <a:pt x="4" y="221"/>
                    <a:pt x="2" y="222"/>
                    <a:pt x="1" y="221"/>
                  </a:cubicBezTo>
                  <a:cubicBezTo>
                    <a:pt x="0" y="219"/>
                    <a:pt x="2" y="218"/>
                    <a:pt x="3" y="217"/>
                  </a:cubicBezTo>
                  <a:cubicBezTo>
                    <a:pt x="42" y="178"/>
                    <a:pt x="81" y="138"/>
                    <a:pt x="119" y="99"/>
                  </a:cubicBezTo>
                  <a:cubicBezTo>
                    <a:pt x="144" y="74"/>
                    <a:pt x="168" y="49"/>
                    <a:pt x="193" y="24"/>
                  </a:cubicBezTo>
                  <a:cubicBezTo>
                    <a:pt x="216" y="0"/>
                    <a:pt x="254" y="11"/>
                    <a:pt x="263" y="41"/>
                  </a:cubicBezTo>
                  <a:cubicBezTo>
                    <a:pt x="267" y="56"/>
                    <a:pt x="265" y="70"/>
                    <a:pt x="254" y="81"/>
                  </a:cubicBezTo>
                  <a:cubicBezTo>
                    <a:pt x="234" y="102"/>
                    <a:pt x="213" y="123"/>
                    <a:pt x="193" y="144"/>
                  </a:cubicBezTo>
                  <a:cubicBezTo>
                    <a:pt x="170" y="167"/>
                    <a:pt x="147" y="191"/>
                    <a:pt x="124" y="215"/>
                  </a:cubicBezTo>
                  <a:cubicBezTo>
                    <a:pt x="119" y="220"/>
                    <a:pt x="115" y="222"/>
                    <a:pt x="108" y="222"/>
                  </a:cubicBezTo>
                  <a:cubicBezTo>
                    <a:pt x="92" y="221"/>
                    <a:pt x="75" y="221"/>
                    <a:pt x="59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3"/>
            <p:cNvSpPr/>
            <p:nvPr userDrawn="1"/>
          </p:nvSpPr>
          <p:spPr bwMode="auto">
            <a:xfrm rot="16200000">
              <a:off x="7841851" y="2500706"/>
              <a:ext cx="1485948" cy="1187577"/>
            </a:xfrm>
            <a:custGeom>
              <a:avLst/>
              <a:gdLst>
                <a:gd name="T0" fmla="*/ 53 w 213"/>
                <a:gd name="T1" fmla="*/ 169 h 170"/>
                <a:gd name="T2" fmla="*/ 6 w 213"/>
                <a:gd name="T3" fmla="*/ 169 h 170"/>
                <a:gd name="T4" fmla="*/ 1 w 213"/>
                <a:gd name="T5" fmla="*/ 168 h 170"/>
                <a:gd name="T6" fmla="*/ 4 w 213"/>
                <a:gd name="T7" fmla="*/ 164 h 170"/>
                <a:gd name="T8" fmla="*/ 75 w 213"/>
                <a:gd name="T9" fmla="*/ 92 h 170"/>
                <a:gd name="T10" fmla="*/ 146 w 213"/>
                <a:gd name="T11" fmla="*/ 20 h 170"/>
                <a:gd name="T12" fmla="*/ 209 w 213"/>
                <a:gd name="T13" fmla="*/ 36 h 170"/>
                <a:gd name="T14" fmla="*/ 200 w 213"/>
                <a:gd name="T15" fmla="*/ 74 h 170"/>
                <a:gd name="T16" fmla="*/ 109 w 213"/>
                <a:gd name="T17" fmla="*/ 166 h 170"/>
                <a:gd name="T18" fmla="*/ 100 w 213"/>
                <a:gd name="T19" fmla="*/ 170 h 170"/>
                <a:gd name="T20" fmla="*/ 53 w 213"/>
                <a:gd name="T21" fmla="*/ 16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3" h="170">
                  <a:moveTo>
                    <a:pt x="53" y="169"/>
                  </a:moveTo>
                  <a:cubicBezTo>
                    <a:pt x="37" y="169"/>
                    <a:pt x="22" y="170"/>
                    <a:pt x="6" y="169"/>
                  </a:cubicBezTo>
                  <a:cubicBezTo>
                    <a:pt x="4" y="169"/>
                    <a:pt x="2" y="170"/>
                    <a:pt x="1" y="168"/>
                  </a:cubicBezTo>
                  <a:cubicBezTo>
                    <a:pt x="0" y="167"/>
                    <a:pt x="3" y="165"/>
                    <a:pt x="4" y="164"/>
                  </a:cubicBezTo>
                  <a:cubicBezTo>
                    <a:pt x="28" y="140"/>
                    <a:pt x="52" y="116"/>
                    <a:pt x="75" y="92"/>
                  </a:cubicBezTo>
                  <a:cubicBezTo>
                    <a:pt x="99" y="68"/>
                    <a:pt x="123" y="44"/>
                    <a:pt x="146" y="20"/>
                  </a:cubicBezTo>
                  <a:cubicBezTo>
                    <a:pt x="167" y="0"/>
                    <a:pt x="201" y="8"/>
                    <a:pt x="209" y="36"/>
                  </a:cubicBezTo>
                  <a:cubicBezTo>
                    <a:pt x="213" y="50"/>
                    <a:pt x="210" y="63"/>
                    <a:pt x="200" y="74"/>
                  </a:cubicBezTo>
                  <a:cubicBezTo>
                    <a:pt x="170" y="104"/>
                    <a:pt x="139" y="135"/>
                    <a:pt x="109" y="166"/>
                  </a:cubicBezTo>
                  <a:cubicBezTo>
                    <a:pt x="106" y="168"/>
                    <a:pt x="104" y="170"/>
                    <a:pt x="100" y="170"/>
                  </a:cubicBezTo>
                  <a:cubicBezTo>
                    <a:pt x="84" y="169"/>
                    <a:pt x="69" y="169"/>
                    <a:pt x="53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5"/>
            <p:cNvSpPr/>
            <p:nvPr userDrawn="1"/>
          </p:nvSpPr>
          <p:spPr bwMode="auto">
            <a:xfrm rot="16200000">
              <a:off x="6962985" y="632193"/>
              <a:ext cx="1288019" cy="1282111"/>
            </a:xfrm>
            <a:custGeom>
              <a:avLst/>
              <a:gdLst>
                <a:gd name="T0" fmla="*/ 26 w 185"/>
                <a:gd name="T1" fmla="*/ 183 h 184"/>
                <a:gd name="T2" fmla="*/ 4 w 185"/>
                <a:gd name="T3" fmla="*/ 169 h 184"/>
                <a:gd name="T4" fmla="*/ 9 w 185"/>
                <a:gd name="T5" fmla="*/ 142 h 184"/>
                <a:gd name="T6" fmla="*/ 134 w 185"/>
                <a:gd name="T7" fmla="*/ 16 h 184"/>
                <a:gd name="T8" fmla="*/ 150 w 185"/>
                <a:gd name="T9" fmla="*/ 5 h 184"/>
                <a:gd name="T10" fmla="*/ 179 w 185"/>
                <a:gd name="T11" fmla="*/ 14 h 184"/>
                <a:gd name="T12" fmla="*/ 177 w 185"/>
                <a:gd name="T13" fmla="*/ 43 h 184"/>
                <a:gd name="T14" fmla="*/ 154 w 185"/>
                <a:gd name="T15" fmla="*/ 66 h 184"/>
                <a:gd name="T16" fmla="*/ 58 w 185"/>
                <a:gd name="T17" fmla="*/ 163 h 184"/>
                <a:gd name="T18" fmla="*/ 39 w 185"/>
                <a:gd name="T19" fmla="*/ 179 h 184"/>
                <a:gd name="T20" fmla="*/ 26 w 185"/>
                <a:gd name="T21" fmla="*/ 18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5" h="184">
                  <a:moveTo>
                    <a:pt x="26" y="183"/>
                  </a:moveTo>
                  <a:cubicBezTo>
                    <a:pt x="17" y="184"/>
                    <a:pt x="7" y="176"/>
                    <a:pt x="4" y="169"/>
                  </a:cubicBezTo>
                  <a:cubicBezTo>
                    <a:pt x="0" y="159"/>
                    <a:pt x="2" y="150"/>
                    <a:pt x="9" y="142"/>
                  </a:cubicBezTo>
                  <a:cubicBezTo>
                    <a:pt x="50" y="100"/>
                    <a:pt x="92" y="58"/>
                    <a:pt x="134" y="16"/>
                  </a:cubicBezTo>
                  <a:cubicBezTo>
                    <a:pt x="139" y="11"/>
                    <a:pt x="144" y="8"/>
                    <a:pt x="150" y="5"/>
                  </a:cubicBezTo>
                  <a:cubicBezTo>
                    <a:pt x="161" y="0"/>
                    <a:pt x="172" y="4"/>
                    <a:pt x="179" y="14"/>
                  </a:cubicBezTo>
                  <a:cubicBezTo>
                    <a:pt x="185" y="22"/>
                    <a:pt x="184" y="35"/>
                    <a:pt x="177" y="43"/>
                  </a:cubicBezTo>
                  <a:cubicBezTo>
                    <a:pt x="169" y="51"/>
                    <a:pt x="162" y="59"/>
                    <a:pt x="154" y="66"/>
                  </a:cubicBezTo>
                  <a:cubicBezTo>
                    <a:pt x="122" y="98"/>
                    <a:pt x="90" y="131"/>
                    <a:pt x="58" y="163"/>
                  </a:cubicBezTo>
                  <a:cubicBezTo>
                    <a:pt x="52" y="169"/>
                    <a:pt x="47" y="175"/>
                    <a:pt x="39" y="179"/>
                  </a:cubicBezTo>
                  <a:cubicBezTo>
                    <a:pt x="35" y="182"/>
                    <a:pt x="31" y="183"/>
                    <a:pt x="26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7"/>
            <p:cNvSpPr/>
            <p:nvPr userDrawn="1"/>
          </p:nvSpPr>
          <p:spPr bwMode="auto">
            <a:xfrm rot="16200000">
              <a:off x="5171279" y="997033"/>
              <a:ext cx="895114" cy="880343"/>
            </a:xfrm>
            <a:custGeom>
              <a:avLst/>
              <a:gdLst>
                <a:gd name="T0" fmla="*/ 18 w 128"/>
                <a:gd name="T1" fmla="*/ 125 h 126"/>
                <a:gd name="T2" fmla="*/ 3 w 128"/>
                <a:gd name="T3" fmla="*/ 115 h 126"/>
                <a:gd name="T4" fmla="*/ 7 w 128"/>
                <a:gd name="T5" fmla="*/ 97 h 126"/>
                <a:gd name="T6" fmla="*/ 86 w 128"/>
                <a:gd name="T7" fmla="*/ 16 h 126"/>
                <a:gd name="T8" fmla="*/ 102 w 128"/>
                <a:gd name="T9" fmla="*/ 4 h 126"/>
                <a:gd name="T10" fmla="*/ 122 w 128"/>
                <a:gd name="T11" fmla="*/ 7 h 126"/>
                <a:gd name="T12" fmla="*/ 124 w 128"/>
                <a:gd name="T13" fmla="*/ 27 h 126"/>
                <a:gd name="T14" fmla="*/ 119 w 128"/>
                <a:gd name="T15" fmla="*/ 32 h 126"/>
                <a:gd name="T16" fmla="*/ 38 w 128"/>
                <a:gd name="T17" fmla="*/ 115 h 126"/>
                <a:gd name="T18" fmla="*/ 18 w 128"/>
                <a:gd name="T1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126">
                  <a:moveTo>
                    <a:pt x="18" y="125"/>
                  </a:moveTo>
                  <a:cubicBezTo>
                    <a:pt x="10" y="126"/>
                    <a:pt x="6" y="121"/>
                    <a:pt x="3" y="115"/>
                  </a:cubicBezTo>
                  <a:cubicBezTo>
                    <a:pt x="0" y="108"/>
                    <a:pt x="2" y="102"/>
                    <a:pt x="7" y="97"/>
                  </a:cubicBezTo>
                  <a:cubicBezTo>
                    <a:pt x="33" y="69"/>
                    <a:pt x="60" y="43"/>
                    <a:pt x="86" y="16"/>
                  </a:cubicBezTo>
                  <a:cubicBezTo>
                    <a:pt x="91" y="11"/>
                    <a:pt x="96" y="7"/>
                    <a:pt x="102" y="4"/>
                  </a:cubicBezTo>
                  <a:cubicBezTo>
                    <a:pt x="109" y="0"/>
                    <a:pt x="117" y="1"/>
                    <a:pt x="122" y="7"/>
                  </a:cubicBezTo>
                  <a:cubicBezTo>
                    <a:pt x="127" y="12"/>
                    <a:pt x="128" y="20"/>
                    <a:pt x="124" y="27"/>
                  </a:cubicBezTo>
                  <a:cubicBezTo>
                    <a:pt x="122" y="29"/>
                    <a:pt x="121" y="30"/>
                    <a:pt x="119" y="32"/>
                  </a:cubicBezTo>
                  <a:cubicBezTo>
                    <a:pt x="92" y="60"/>
                    <a:pt x="65" y="87"/>
                    <a:pt x="38" y="115"/>
                  </a:cubicBezTo>
                  <a:cubicBezTo>
                    <a:pt x="32" y="120"/>
                    <a:pt x="26" y="125"/>
                    <a:pt x="18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9" name="组合 28"/>
          <p:cNvGrpSpPr>
            <a:grpSpLocks noChangeAspect="1"/>
          </p:cNvGrpSpPr>
          <p:nvPr userDrawn="1"/>
        </p:nvGrpSpPr>
        <p:grpSpPr>
          <a:xfrm>
            <a:off x="19" y="0"/>
            <a:ext cx="1148069" cy="1800000"/>
            <a:chOff x="1" y="0"/>
            <a:chExt cx="4375129" cy="6859588"/>
          </a:xfrm>
          <a:solidFill>
            <a:schemeClr val="accent6"/>
          </a:solidFill>
        </p:grpSpPr>
        <p:sp>
          <p:nvSpPr>
            <p:cNvPr id="30" name="Freeform 6"/>
            <p:cNvSpPr/>
            <p:nvPr userDrawn="1"/>
          </p:nvSpPr>
          <p:spPr bwMode="auto">
            <a:xfrm rot="16200000">
              <a:off x="-215653" y="215654"/>
              <a:ext cx="4806438" cy="4375129"/>
            </a:xfrm>
            <a:custGeom>
              <a:avLst/>
              <a:gdLst>
                <a:gd name="T0" fmla="*/ 689 w 689"/>
                <a:gd name="T1" fmla="*/ 622 h 627"/>
                <a:gd name="T2" fmla="*/ 642 w 689"/>
                <a:gd name="T3" fmla="*/ 615 h 627"/>
                <a:gd name="T4" fmla="*/ 622 w 689"/>
                <a:gd name="T5" fmla="*/ 561 h 627"/>
                <a:gd name="T6" fmla="*/ 630 w 689"/>
                <a:gd name="T7" fmla="*/ 548 h 627"/>
                <a:gd name="T8" fmla="*/ 667 w 689"/>
                <a:gd name="T9" fmla="*/ 511 h 627"/>
                <a:gd name="T10" fmla="*/ 674 w 689"/>
                <a:gd name="T11" fmla="*/ 465 h 627"/>
                <a:gd name="T12" fmla="*/ 630 w 689"/>
                <a:gd name="T13" fmla="*/ 450 h 627"/>
                <a:gd name="T14" fmla="*/ 619 w 689"/>
                <a:gd name="T15" fmla="*/ 459 h 627"/>
                <a:gd name="T16" fmla="*/ 471 w 689"/>
                <a:gd name="T17" fmla="*/ 609 h 627"/>
                <a:gd name="T18" fmla="*/ 441 w 689"/>
                <a:gd name="T19" fmla="*/ 624 h 627"/>
                <a:gd name="T20" fmla="*/ 393 w 689"/>
                <a:gd name="T21" fmla="*/ 597 h 627"/>
                <a:gd name="T22" fmla="*/ 403 w 689"/>
                <a:gd name="T23" fmla="*/ 546 h 627"/>
                <a:gd name="T24" fmla="*/ 460 w 689"/>
                <a:gd name="T25" fmla="*/ 487 h 627"/>
                <a:gd name="T26" fmla="*/ 482 w 689"/>
                <a:gd name="T27" fmla="*/ 465 h 627"/>
                <a:gd name="T28" fmla="*/ 464 w 689"/>
                <a:gd name="T29" fmla="*/ 399 h 627"/>
                <a:gd name="T30" fmla="*/ 441 w 689"/>
                <a:gd name="T31" fmla="*/ 399 h 627"/>
                <a:gd name="T32" fmla="*/ 432 w 689"/>
                <a:gd name="T33" fmla="*/ 404 h 627"/>
                <a:gd name="T34" fmla="*/ 386 w 689"/>
                <a:gd name="T35" fmla="*/ 450 h 627"/>
                <a:gd name="T36" fmla="*/ 357 w 689"/>
                <a:gd name="T37" fmla="*/ 467 h 627"/>
                <a:gd name="T38" fmla="*/ 316 w 689"/>
                <a:gd name="T39" fmla="*/ 446 h 627"/>
                <a:gd name="T40" fmla="*/ 321 w 689"/>
                <a:gd name="T41" fmla="*/ 401 h 627"/>
                <a:gd name="T42" fmla="*/ 395 w 689"/>
                <a:gd name="T43" fmla="*/ 326 h 627"/>
                <a:gd name="T44" fmla="*/ 468 w 689"/>
                <a:gd name="T45" fmla="*/ 251 h 627"/>
                <a:gd name="T46" fmla="*/ 493 w 689"/>
                <a:gd name="T47" fmla="*/ 225 h 627"/>
                <a:gd name="T48" fmla="*/ 497 w 689"/>
                <a:gd name="T49" fmla="*/ 183 h 627"/>
                <a:gd name="T50" fmla="*/ 457 w 689"/>
                <a:gd name="T51" fmla="*/ 169 h 627"/>
                <a:gd name="T52" fmla="*/ 453 w 689"/>
                <a:gd name="T53" fmla="*/ 172 h 627"/>
                <a:gd name="T54" fmla="*/ 374 w 689"/>
                <a:gd name="T55" fmla="*/ 252 h 627"/>
                <a:gd name="T56" fmla="*/ 342 w 689"/>
                <a:gd name="T57" fmla="*/ 284 h 627"/>
                <a:gd name="T58" fmla="*/ 279 w 689"/>
                <a:gd name="T59" fmla="*/ 281 h 627"/>
                <a:gd name="T60" fmla="*/ 280 w 689"/>
                <a:gd name="T61" fmla="*/ 218 h 627"/>
                <a:gd name="T62" fmla="*/ 320 w 689"/>
                <a:gd name="T63" fmla="*/ 177 h 627"/>
                <a:gd name="T64" fmla="*/ 327 w 689"/>
                <a:gd name="T65" fmla="*/ 125 h 627"/>
                <a:gd name="T66" fmla="*/ 284 w 689"/>
                <a:gd name="T67" fmla="*/ 101 h 627"/>
                <a:gd name="T68" fmla="*/ 264 w 689"/>
                <a:gd name="T69" fmla="*/ 110 h 627"/>
                <a:gd name="T70" fmla="*/ 185 w 689"/>
                <a:gd name="T71" fmla="*/ 189 h 627"/>
                <a:gd name="T72" fmla="*/ 127 w 689"/>
                <a:gd name="T73" fmla="*/ 248 h 627"/>
                <a:gd name="T74" fmla="*/ 86 w 689"/>
                <a:gd name="T75" fmla="*/ 267 h 627"/>
                <a:gd name="T76" fmla="*/ 34 w 689"/>
                <a:gd name="T77" fmla="*/ 225 h 627"/>
                <a:gd name="T78" fmla="*/ 48 w 689"/>
                <a:gd name="T79" fmla="*/ 179 h 627"/>
                <a:gd name="T80" fmla="*/ 104 w 689"/>
                <a:gd name="T81" fmla="*/ 121 h 627"/>
                <a:gd name="T82" fmla="*/ 136 w 689"/>
                <a:gd name="T83" fmla="*/ 88 h 627"/>
                <a:gd name="T84" fmla="*/ 126 w 689"/>
                <a:gd name="T85" fmla="*/ 51 h 627"/>
                <a:gd name="T86" fmla="*/ 104 w 689"/>
                <a:gd name="T87" fmla="*/ 55 h 627"/>
                <a:gd name="T88" fmla="*/ 73 w 689"/>
                <a:gd name="T89" fmla="*/ 87 h 627"/>
                <a:gd name="T90" fmla="*/ 46 w 689"/>
                <a:gd name="T91" fmla="*/ 101 h 627"/>
                <a:gd name="T92" fmla="*/ 3 w 689"/>
                <a:gd name="T93" fmla="*/ 70 h 627"/>
                <a:gd name="T94" fmla="*/ 15 w 689"/>
                <a:gd name="T95" fmla="*/ 31 h 627"/>
                <a:gd name="T96" fmla="*/ 46 w 689"/>
                <a:gd name="T97" fmla="*/ 0 h 627"/>
                <a:gd name="T98" fmla="*/ 685 w 689"/>
                <a:gd name="T99" fmla="*/ 0 h 627"/>
                <a:gd name="T100" fmla="*/ 689 w 689"/>
                <a:gd name="T101" fmla="*/ 4 h 627"/>
                <a:gd name="T102" fmla="*/ 689 w 689"/>
                <a:gd name="T103" fmla="*/ 622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89" h="627">
                  <a:moveTo>
                    <a:pt x="689" y="622"/>
                  </a:moveTo>
                  <a:cubicBezTo>
                    <a:pt x="672" y="627"/>
                    <a:pt x="657" y="625"/>
                    <a:pt x="642" y="615"/>
                  </a:cubicBezTo>
                  <a:cubicBezTo>
                    <a:pt x="626" y="603"/>
                    <a:pt x="617" y="580"/>
                    <a:pt x="622" y="561"/>
                  </a:cubicBezTo>
                  <a:cubicBezTo>
                    <a:pt x="624" y="556"/>
                    <a:pt x="626" y="552"/>
                    <a:pt x="630" y="548"/>
                  </a:cubicBezTo>
                  <a:cubicBezTo>
                    <a:pt x="642" y="536"/>
                    <a:pt x="655" y="523"/>
                    <a:pt x="667" y="511"/>
                  </a:cubicBezTo>
                  <a:cubicBezTo>
                    <a:pt x="681" y="497"/>
                    <a:pt x="683" y="481"/>
                    <a:pt x="674" y="465"/>
                  </a:cubicBezTo>
                  <a:cubicBezTo>
                    <a:pt x="666" y="450"/>
                    <a:pt x="646" y="443"/>
                    <a:pt x="630" y="450"/>
                  </a:cubicBezTo>
                  <a:cubicBezTo>
                    <a:pt x="625" y="451"/>
                    <a:pt x="623" y="455"/>
                    <a:pt x="619" y="459"/>
                  </a:cubicBezTo>
                  <a:cubicBezTo>
                    <a:pt x="570" y="509"/>
                    <a:pt x="520" y="559"/>
                    <a:pt x="471" y="609"/>
                  </a:cubicBezTo>
                  <a:cubicBezTo>
                    <a:pt x="463" y="617"/>
                    <a:pt x="453" y="623"/>
                    <a:pt x="441" y="624"/>
                  </a:cubicBezTo>
                  <a:cubicBezTo>
                    <a:pt x="421" y="627"/>
                    <a:pt x="400" y="616"/>
                    <a:pt x="393" y="597"/>
                  </a:cubicBezTo>
                  <a:cubicBezTo>
                    <a:pt x="385" y="578"/>
                    <a:pt x="388" y="561"/>
                    <a:pt x="403" y="546"/>
                  </a:cubicBezTo>
                  <a:cubicBezTo>
                    <a:pt x="422" y="526"/>
                    <a:pt x="442" y="507"/>
                    <a:pt x="460" y="487"/>
                  </a:cubicBezTo>
                  <a:cubicBezTo>
                    <a:pt x="468" y="480"/>
                    <a:pt x="475" y="472"/>
                    <a:pt x="482" y="465"/>
                  </a:cubicBezTo>
                  <a:cubicBezTo>
                    <a:pt x="502" y="444"/>
                    <a:pt x="492" y="408"/>
                    <a:pt x="464" y="399"/>
                  </a:cubicBezTo>
                  <a:cubicBezTo>
                    <a:pt x="457" y="397"/>
                    <a:pt x="449" y="397"/>
                    <a:pt x="441" y="399"/>
                  </a:cubicBezTo>
                  <a:cubicBezTo>
                    <a:pt x="438" y="400"/>
                    <a:pt x="435" y="401"/>
                    <a:pt x="432" y="404"/>
                  </a:cubicBezTo>
                  <a:cubicBezTo>
                    <a:pt x="417" y="419"/>
                    <a:pt x="401" y="435"/>
                    <a:pt x="386" y="450"/>
                  </a:cubicBezTo>
                  <a:cubicBezTo>
                    <a:pt x="378" y="459"/>
                    <a:pt x="368" y="465"/>
                    <a:pt x="357" y="467"/>
                  </a:cubicBezTo>
                  <a:cubicBezTo>
                    <a:pt x="341" y="470"/>
                    <a:pt x="323" y="461"/>
                    <a:pt x="316" y="446"/>
                  </a:cubicBezTo>
                  <a:cubicBezTo>
                    <a:pt x="307" y="431"/>
                    <a:pt x="310" y="413"/>
                    <a:pt x="321" y="401"/>
                  </a:cubicBezTo>
                  <a:cubicBezTo>
                    <a:pt x="345" y="376"/>
                    <a:pt x="371" y="351"/>
                    <a:pt x="395" y="326"/>
                  </a:cubicBezTo>
                  <a:cubicBezTo>
                    <a:pt x="419" y="301"/>
                    <a:pt x="444" y="276"/>
                    <a:pt x="468" y="251"/>
                  </a:cubicBezTo>
                  <a:cubicBezTo>
                    <a:pt x="477" y="242"/>
                    <a:pt x="485" y="234"/>
                    <a:pt x="493" y="225"/>
                  </a:cubicBezTo>
                  <a:cubicBezTo>
                    <a:pt x="504" y="214"/>
                    <a:pt x="506" y="195"/>
                    <a:pt x="497" y="183"/>
                  </a:cubicBezTo>
                  <a:cubicBezTo>
                    <a:pt x="488" y="169"/>
                    <a:pt x="472" y="163"/>
                    <a:pt x="457" y="169"/>
                  </a:cubicBezTo>
                  <a:cubicBezTo>
                    <a:pt x="455" y="170"/>
                    <a:pt x="454" y="171"/>
                    <a:pt x="453" y="172"/>
                  </a:cubicBezTo>
                  <a:cubicBezTo>
                    <a:pt x="426" y="198"/>
                    <a:pt x="400" y="225"/>
                    <a:pt x="374" y="252"/>
                  </a:cubicBezTo>
                  <a:cubicBezTo>
                    <a:pt x="364" y="263"/>
                    <a:pt x="353" y="274"/>
                    <a:pt x="342" y="284"/>
                  </a:cubicBezTo>
                  <a:cubicBezTo>
                    <a:pt x="323" y="301"/>
                    <a:pt x="296" y="299"/>
                    <a:pt x="279" y="281"/>
                  </a:cubicBezTo>
                  <a:cubicBezTo>
                    <a:pt x="262" y="263"/>
                    <a:pt x="263" y="235"/>
                    <a:pt x="280" y="218"/>
                  </a:cubicBezTo>
                  <a:cubicBezTo>
                    <a:pt x="293" y="204"/>
                    <a:pt x="306" y="191"/>
                    <a:pt x="320" y="177"/>
                  </a:cubicBezTo>
                  <a:cubicBezTo>
                    <a:pt x="332" y="163"/>
                    <a:pt x="336" y="142"/>
                    <a:pt x="327" y="125"/>
                  </a:cubicBezTo>
                  <a:cubicBezTo>
                    <a:pt x="319" y="110"/>
                    <a:pt x="304" y="99"/>
                    <a:pt x="284" y="101"/>
                  </a:cubicBezTo>
                  <a:cubicBezTo>
                    <a:pt x="276" y="102"/>
                    <a:pt x="269" y="104"/>
                    <a:pt x="264" y="110"/>
                  </a:cubicBezTo>
                  <a:cubicBezTo>
                    <a:pt x="238" y="137"/>
                    <a:pt x="211" y="162"/>
                    <a:pt x="185" y="189"/>
                  </a:cubicBezTo>
                  <a:cubicBezTo>
                    <a:pt x="166" y="209"/>
                    <a:pt x="147" y="229"/>
                    <a:pt x="127" y="248"/>
                  </a:cubicBezTo>
                  <a:cubicBezTo>
                    <a:pt x="115" y="259"/>
                    <a:pt x="102" y="266"/>
                    <a:pt x="86" y="267"/>
                  </a:cubicBezTo>
                  <a:cubicBezTo>
                    <a:pt x="59" y="267"/>
                    <a:pt x="38" y="249"/>
                    <a:pt x="34" y="225"/>
                  </a:cubicBezTo>
                  <a:cubicBezTo>
                    <a:pt x="30" y="207"/>
                    <a:pt x="35" y="192"/>
                    <a:pt x="48" y="179"/>
                  </a:cubicBezTo>
                  <a:cubicBezTo>
                    <a:pt x="67" y="159"/>
                    <a:pt x="86" y="141"/>
                    <a:pt x="104" y="121"/>
                  </a:cubicBezTo>
                  <a:cubicBezTo>
                    <a:pt x="115" y="110"/>
                    <a:pt x="126" y="100"/>
                    <a:pt x="136" y="88"/>
                  </a:cubicBezTo>
                  <a:cubicBezTo>
                    <a:pt x="145" y="75"/>
                    <a:pt x="141" y="58"/>
                    <a:pt x="126" y="51"/>
                  </a:cubicBezTo>
                  <a:cubicBezTo>
                    <a:pt x="119" y="48"/>
                    <a:pt x="110" y="49"/>
                    <a:pt x="104" y="55"/>
                  </a:cubicBezTo>
                  <a:cubicBezTo>
                    <a:pt x="94" y="66"/>
                    <a:pt x="84" y="77"/>
                    <a:pt x="73" y="87"/>
                  </a:cubicBezTo>
                  <a:cubicBezTo>
                    <a:pt x="66" y="94"/>
                    <a:pt x="57" y="100"/>
                    <a:pt x="46" y="101"/>
                  </a:cubicBezTo>
                  <a:cubicBezTo>
                    <a:pt x="27" y="104"/>
                    <a:pt x="6" y="89"/>
                    <a:pt x="3" y="70"/>
                  </a:cubicBezTo>
                  <a:cubicBezTo>
                    <a:pt x="0" y="55"/>
                    <a:pt x="4" y="42"/>
                    <a:pt x="15" y="31"/>
                  </a:cubicBezTo>
                  <a:cubicBezTo>
                    <a:pt x="25" y="21"/>
                    <a:pt x="35" y="10"/>
                    <a:pt x="46" y="0"/>
                  </a:cubicBezTo>
                  <a:cubicBezTo>
                    <a:pt x="259" y="0"/>
                    <a:pt x="472" y="0"/>
                    <a:pt x="685" y="0"/>
                  </a:cubicBezTo>
                  <a:cubicBezTo>
                    <a:pt x="688" y="0"/>
                    <a:pt x="689" y="1"/>
                    <a:pt x="689" y="4"/>
                  </a:cubicBezTo>
                  <a:cubicBezTo>
                    <a:pt x="689" y="210"/>
                    <a:pt x="689" y="416"/>
                    <a:pt x="689" y="6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9"/>
            <p:cNvSpPr/>
            <p:nvPr userDrawn="1"/>
          </p:nvSpPr>
          <p:spPr bwMode="auto">
            <a:xfrm rot="16200000">
              <a:off x="2060536" y="6370672"/>
              <a:ext cx="419492" cy="558339"/>
            </a:xfrm>
            <a:custGeom>
              <a:avLst/>
              <a:gdLst>
                <a:gd name="T0" fmla="*/ 0 w 60"/>
                <a:gd name="T1" fmla="*/ 38 h 80"/>
                <a:gd name="T2" fmla="*/ 24 w 60"/>
                <a:gd name="T3" fmla="*/ 14 h 80"/>
                <a:gd name="T4" fmla="*/ 40 w 60"/>
                <a:gd name="T5" fmla="*/ 3 h 80"/>
                <a:gd name="T6" fmla="*/ 56 w 60"/>
                <a:gd name="T7" fmla="*/ 6 h 80"/>
                <a:gd name="T8" fmla="*/ 57 w 60"/>
                <a:gd name="T9" fmla="*/ 22 h 80"/>
                <a:gd name="T10" fmla="*/ 54 w 60"/>
                <a:gd name="T11" fmla="*/ 26 h 80"/>
                <a:gd name="T12" fmla="*/ 3 w 60"/>
                <a:gd name="T13" fmla="*/ 78 h 80"/>
                <a:gd name="T14" fmla="*/ 0 w 60"/>
                <a:gd name="T15" fmla="*/ 80 h 80"/>
                <a:gd name="T16" fmla="*/ 0 w 60"/>
                <a:gd name="T17" fmla="*/ 3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80">
                  <a:moveTo>
                    <a:pt x="0" y="38"/>
                  </a:moveTo>
                  <a:cubicBezTo>
                    <a:pt x="9" y="31"/>
                    <a:pt x="15" y="22"/>
                    <a:pt x="24" y="14"/>
                  </a:cubicBezTo>
                  <a:cubicBezTo>
                    <a:pt x="28" y="10"/>
                    <a:pt x="34" y="6"/>
                    <a:pt x="40" y="3"/>
                  </a:cubicBezTo>
                  <a:cubicBezTo>
                    <a:pt x="45" y="0"/>
                    <a:pt x="52" y="2"/>
                    <a:pt x="56" y="6"/>
                  </a:cubicBezTo>
                  <a:cubicBezTo>
                    <a:pt x="59" y="11"/>
                    <a:pt x="60" y="17"/>
                    <a:pt x="57" y="22"/>
                  </a:cubicBezTo>
                  <a:cubicBezTo>
                    <a:pt x="56" y="24"/>
                    <a:pt x="55" y="25"/>
                    <a:pt x="54" y="26"/>
                  </a:cubicBezTo>
                  <a:cubicBezTo>
                    <a:pt x="37" y="44"/>
                    <a:pt x="20" y="61"/>
                    <a:pt x="3" y="78"/>
                  </a:cubicBezTo>
                  <a:cubicBezTo>
                    <a:pt x="2" y="79"/>
                    <a:pt x="1" y="79"/>
                    <a:pt x="0" y="80"/>
                  </a:cubicBezTo>
                  <a:cubicBezTo>
                    <a:pt x="0" y="66"/>
                    <a:pt x="0" y="52"/>
                    <a:pt x="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4"/>
            <p:cNvSpPr/>
            <p:nvPr userDrawn="1"/>
          </p:nvSpPr>
          <p:spPr bwMode="auto">
            <a:xfrm rot="16200000">
              <a:off x="2320503" y="4790190"/>
              <a:ext cx="1500719" cy="1480040"/>
            </a:xfrm>
            <a:custGeom>
              <a:avLst/>
              <a:gdLst>
                <a:gd name="T0" fmla="*/ 30 w 215"/>
                <a:gd name="T1" fmla="*/ 211 h 212"/>
                <a:gd name="T2" fmla="*/ 4 w 215"/>
                <a:gd name="T3" fmla="*/ 194 h 212"/>
                <a:gd name="T4" fmla="*/ 10 w 215"/>
                <a:gd name="T5" fmla="*/ 164 h 212"/>
                <a:gd name="T6" fmla="*/ 99 w 215"/>
                <a:gd name="T7" fmla="*/ 75 h 212"/>
                <a:gd name="T8" fmla="*/ 156 w 215"/>
                <a:gd name="T9" fmla="*/ 17 h 212"/>
                <a:gd name="T10" fmla="*/ 174 w 215"/>
                <a:gd name="T11" fmla="*/ 5 h 212"/>
                <a:gd name="T12" fmla="*/ 208 w 215"/>
                <a:gd name="T13" fmla="*/ 16 h 212"/>
                <a:gd name="T14" fmla="*/ 204 w 215"/>
                <a:gd name="T15" fmla="*/ 50 h 212"/>
                <a:gd name="T16" fmla="*/ 96 w 215"/>
                <a:gd name="T17" fmla="*/ 159 h 212"/>
                <a:gd name="T18" fmla="*/ 57 w 215"/>
                <a:gd name="T19" fmla="*/ 199 h 212"/>
                <a:gd name="T20" fmla="*/ 30 w 215"/>
                <a:gd name="T21" fmla="*/ 21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12">
                  <a:moveTo>
                    <a:pt x="30" y="211"/>
                  </a:moveTo>
                  <a:cubicBezTo>
                    <a:pt x="18" y="211"/>
                    <a:pt x="8" y="205"/>
                    <a:pt x="4" y="194"/>
                  </a:cubicBezTo>
                  <a:cubicBezTo>
                    <a:pt x="0" y="183"/>
                    <a:pt x="2" y="172"/>
                    <a:pt x="10" y="164"/>
                  </a:cubicBezTo>
                  <a:cubicBezTo>
                    <a:pt x="40" y="134"/>
                    <a:pt x="70" y="105"/>
                    <a:pt x="99" y="75"/>
                  </a:cubicBezTo>
                  <a:cubicBezTo>
                    <a:pt x="118" y="55"/>
                    <a:pt x="137" y="36"/>
                    <a:pt x="156" y="17"/>
                  </a:cubicBezTo>
                  <a:cubicBezTo>
                    <a:pt x="161" y="12"/>
                    <a:pt x="168" y="8"/>
                    <a:pt x="174" y="5"/>
                  </a:cubicBezTo>
                  <a:cubicBezTo>
                    <a:pt x="187" y="0"/>
                    <a:pt x="200" y="4"/>
                    <a:pt x="208" y="16"/>
                  </a:cubicBezTo>
                  <a:cubicBezTo>
                    <a:pt x="215" y="26"/>
                    <a:pt x="213" y="40"/>
                    <a:pt x="204" y="50"/>
                  </a:cubicBezTo>
                  <a:cubicBezTo>
                    <a:pt x="168" y="86"/>
                    <a:pt x="132" y="122"/>
                    <a:pt x="96" y="159"/>
                  </a:cubicBezTo>
                  <a:cubicBezTo>
                    <a:pt x="83" y="172"/>
                    <a:pt x="70" y="186"/>
                    <a:pt x="57" y="199"/>
                  </a:cubicBezTo>
                  <a:cubicBezTo>
                    <a:pt x="49" y="206"/>
                    <a:pt x="41" y="212"/>
                    <a:pt x="30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6"/>
            <p:cNvSpPr/>
            <p:nvPr userDrawn="1"/>
          </p:nvSpPr>
          <p:spPr bwMode="auto">
            <a:xfrm rot="16200000">
              <a:off x="233381" y="5243655"/>
              <a:ext cx="992602" cy="968968"/>
            </a:xfrm>
            <a:custGeom>
              <a:avLst/>
              <a:gdLst>
                <a:gd name="T0" fmla="*/ 20 w 142"/>
                <a:gd name="T1" fmla="*/ 139 h 139"/>
                <a:gd name="T2" fmla="*/ 4 w 142"/>
                <a:gd name="T3" fmla="*/ 129 h 139"/>
                <a:gd name="T4" fmla="*/ 5 w 142"/>
                <a:gd name="T5" fmla="*/ 111 h 139"/>
                <a:gd name="T6" fmla="*/ 10 w 142"/>
                <a:gd name="T7" fmla="*/ 105 h 139"/>
                <a:gd name="T8" fmla="*/ 101 w 142"/>
                <a:gd name="T9" fmla="*/ 13 h 139"/>
                <a:gd name="T10" fmla="*/ 117 w 142"/>
                <a:gd name="T11" fmla="*/ 3 h 139"/>
                <a:gd name="T12" fmla="*/ 137 w 142"/>
                <a:gd name="T13" fmla="*/ 10 h 139"/>
                <a:gd name="T14" fmla="*/ 137 w 142"/>
                <a:gd name="T15" fmla="*/ 32 h 139"/>
                <a:gd name="T16" fmla="*/ 134 w 142"/>
                <a:gd name="T17" fmla="*/ 34 h 139"/>
                <a:gd name="T18" fmla="*/ 41 w 142"/>
                <a:gd name="T19" fmla="*/ 128 h 139"/>
                <a:gd name="T20" fmla="*/ 20 w 142"/>
                <a:gd name="T21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139">
                  <a:moveTo>
                    <a:pt x="20" y="139"/>
                  </a:moveTo>
                  <a:cubicBezTo>
                    <a:pt x="13" y="139"/>
                    <a:pt x="7" y="136"/>
                    <a:pt x="4" y="129"/>
                  </a:cubicBezTo>
                  <a:cubicBezTo>
                    <a:pt x="0" y="123"/>
                    <a:pt x="1" y="117"/>
                    <a:pt x="5" y="111"/>
                  </a:cubicBezTo>
                  <a:cubicBezTo>
                    <a:pt x="6" y="109"/>
                    <a:pt x="8" y="107"/>
                    <a:pt x="10" y="105"/>
                  </a:cubicBezTo>
                  <a:cubicBezTo>
                    <a:pt x="40" y="74"/>
                    <a:pt x="71" y="44"/>
                    <a:pt x="101" y="13"/>
                  </a:cubicBezTo>
                  <a:cubicBezTo>
                    <a:pt x="106" y="9"/>
                    <a:pt x="111" y="6"/>
                    <a:pt x="117" y="3"/>
                  </a:cubicBezTo>
                  <a:cubicBezTo>
                    <a:pt x="124" y="0"/>
                    <a:pt x="133" y="3"/>
                    <a:pt x="137" y="10"/>
                  </a:cubicBezTo>
                  <a:cubicBezTo>
                    <a:pt x="142" y="16"/>
                    <a:pt x="142" y="25"/>
                    <a:pt x="137" y="32"/>
                  </a:cubicBezTo>
                  <a:cubicBezTo>
                    <a:pt x="136" y="33"/>
                    <a:pt x="135" y="33"/>
                    <a:pt x="134" y="34"/>
                  </a:cubicBezTo>
                  <a:cubicBezTo>
                    <a:pt x="103" y="66"/>
                    <a:pt x="72" y="97"/>
                    <a:pt x="41" y="128"/>
                  </a:cubicBezTo>
                  <a:cubicBezTo>
                    <a:pt x="35" y="134"/>
                    <a:pt x="29" y="138"/>
                    <a:pt x="20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8"/>
            <p:cNvSpPr/>
            <p:nvPr userDrawn="1"/>
          </p:nvSpPr>
          <p:spPr bwMode="auto">
            <a:xfrm rot="16200000">
              <a:off x="1986682" y="3177212"/>
              <a:ext cx="573109" cy="552430"/>
            </a:xfrm>
            <a:custGeom>
              <a:avLst/>
              <a:gdLst>
                <a:gd name="T0" fmla="*/ 0 w 82"/>
                <a:gd name="T1" fmla="*/ 68 h 79"/>
                <a:gd name="T2" fmla="*/ 4 w 82"/>
                <a:gd name="T3" fmla="*/ 60 h 79"/>
                <a:gd name="T4" fmla="*/ 56 w 82"/>
                <a:gd name="T5" fmla="*/ 8 h 79"/>
                <a:gd name="T6" fmla="*/ 68 w 82"/>
                <a:gd name="T7" fmla="*/ 1 h 79"/>
                <a:gd name="T8" fmla="*/ 79 w 82"/>
                <a:gd name="T9" fmla="*/ 5 h 79"/>
                <a:gd name="T10" fmla="*/ 80 w 82"/>
                <a:gd name="T11" fmla="*/ 16 h 79"/>
                <a:gd name="T12" fmla="*/ 76 w 82"/>
                <a:gd name="T13" fmla="*/ 21 h 79"/>
                <a:gd name="T14" fmla="*/ 26 w 82"/>
                <a:gd name="T15" fmla="*/ 70 h 79"/>
                <a:gd name="T16" fmla="*/ 10 w 82"/>
                <a:gd name="T17" fmla="*/ 79 h 79"/>
                <a:gd name="T18" fmla="*/ 0 w 82"/>
                <a:gd name="T19" fmla="*/ 6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79">
                  <a:moveTo>
                    <a:pt x="0" y="68"/>
                  </a:moveTo>
                  <a:cubicBezTo>
                    <a:pt x="0" y="65"/>
                    <a:pt x="1" y="63"/>
                    <a:pt x="4" y="60"/>
                  </a:cubicBezTo>
                  <a:cubicBezTo>
                    <a:pt x="21" y="43"/>
                    <a:pt x="39" y="26"/>
                    <a:pt x="56" y="8"/>
                  </a:cubicBezTo>
                  <a:cubicBezTo>
                    <a:pt x="59" y="5"/>
                    <a:pt x="64" y="3"/>
                    <a:pt x="68" y="1"/>
                  </a:cubicBezTo>
                  <a:cubicBezTo>
                    <a:pt x="73" y="0"/>
                    <a:pt x="76" y="1"/>
                    <a:pt x="79" y="5"/>
                  </a:cubicBezTo>
                  <a:cubicBezTo>
                    <a:pt x="82" y="8"/>
                    <a:pt x="82" y="12"/>
                    <a:pt x="80" y="16"/>
                  </a:cubicBezTo>
                  <a:cubicBezTo>
                    <a:pt x="79" y="18"/>
                    <a:pt x="77" y="19"/>
                    <a:pt x="76" y="21"/>
                  </a:cubicBezTo>
                  <a:cubicBezTo>
                    <a:pt x="60" y="37"/>
                    <a:pt x="43" y="54"/>
                    <a:pt x="26" y="70"/>
                  </a:cubicBezTo>
                  <a:cubicBezTo>
                    <a:pt x="22" y="75"/>
                    <a:pt x="17" y="78"/>
                    <a:pt x="10" y="79"/>
                  </a:cubicBezTo>
                  <a:cubicBezTo>
                    <a:pt x="4" y="79"/>
                    <a:pt x="0" y="75"/>
                    <a:pt x="0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758" y="1600571"/>
            <a:ext cx="5386202" cy="4527011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9215" y="1600571"/>
            <a:ext cx="5386202" cy="4527011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A406FD-032E-4C58-95B5-1848DA22B9BA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469"/>
            <a:ext cx="5388320" cy="639910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195" indent="0">
              <a:buNone/>
              <a:defRPr sz="2400" b="1"/>
            </a:lvl2pPr>
            <a:lvl3pPr marL="1089025" indent="0">
              <a:buNone/>
              <a:defRPr sz="2100" b="1"/>
            </a:lvl3pPr>
            <a:lvl4pPr marL="1633220" indent="0">
              <a:buNone/>
              <a:defRPr sz="1900" b="1"/>
            </a:lvl4pPr>
            <a:lvl5pPr marL="2177415" indent="0">
              <a:buNone/>
              <a:defRPr sz="1900" b="1"/>
            </a:lvl5pPr>
            <a:lvl6pPr marL="2721610" indent="0">
              <a:buNone/>
              <a:defRPr sz="1900" b="1"/>
            </a:lvl6pPr>
            <a:lvl7pPr marL="3266440" indent="0">
              <a:buNone/>
              <a:defRPr sz="1900" b="1"/>
            </a:lvl7pPr>
            <a:lvl8pPr marL="3810635" indent="0">
              <a:buNone/>
              <a:defRPr sz="1900" b="1"/>
            </a:lvl8pPr>
            <a:lvl9pPr marL="4354830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5378"/>
            <a:ext cx="5388320" cy="3952203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469"/>
            <a:ext cx="5390436" cy="639910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195" indent="0">
              <a:buNone/>
              <a:defRPr sz="2400" b="1"/>
            </a:lvl2pPr>
            <a:lvl3pPr marL="1089025" indent="0">
              <a:buNone/>
              <a:defRPr sz="2100" b="1"/>
            </a:lvl3pPr>
            <a:lvl4pPr marL="1633220" indent="0">
              <a:buNone/>
              <a:defRPr sz="1900" b="1"/>
            </a:lvl4pPr>
            <a:lvl5pPr marL="2177415" indent="0">
              <a:buNone/>
              <a:defRPr sz="1900" b="1"/>
            </a:lvl5pPr>
            <a:lvl6pPr marL="2721610" indent="0">
              <a:buNone/>
              <a:defRPr sz="1900" b="1"/>
            </a:lvl6pPr>
            <a:lvl7pPr marL="3266440" indent="0">
              <a:buNone/>
              <a:defRPr sz="1900" b="1"/>
            </a:lvl7pPr>
            <a:lvl8pPr marL="3810635" indent="0">
              <a:buNone/>
              <a:defRPr sz="1900" b="1"/>
            </a:lvl8pPr>
            <a:lvl9pPr marL="4354830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5378"/>
            <a:ext cx="5390436" cy="3952203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837FDC-5057-4295-9D29-1F1664A2B3DF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1A274E-B122-4DCB-ACB9-9C2AF45C2A36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760" y="274703"/>
            <a:ext cx="10975657" cy="1143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760" y="1600571"/>
            <a:ext cx="10975657" cy="4527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758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/>
          <a:lstStyle>
            <a:lvl1pPr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6685" y="6246671"/>
            <a:ext cx="3861806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/>
          <a:lstStyle>
            <a:lvl1pPr algn="ctr"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9876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/>
          <a:lstStyle>
            <a:lvl1pPr algn="r">
              <a:defRPr sz="1600">
                <a:latin typeface="+mn-lt"/>
              </a:defRPr>
            </a:lvl1pPr>
          </a:lstStyle>
          <a:p>
            <a:fld id="{D0A27C80-5FD3-4361-BB31-75FBA1966619}" type="slidenum">
              <a:rPr lang="en-US" altLang="zh-CN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44195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89025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633220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177415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408305" indent="-408305" algn="l" rtl="0" fontAlgn="base">
        <a:spcBef>
          <a:spcPct val="20000"/>
        </a:spcBef>
        <a:spcAft>
          <a:spcPct val="0"/>
        </a:spcAft>
        <a:buChar char="•"/>
        <a:defRPr sz="3800">
          <a:solidFill>
            <a:schemeClr val="tx1"/>
          </a:solidFill>
          <a:latin typeface="+mn-lt"/>
          <a:ea typeface="+mn-ea"/>
          <a:cs typeface="+mn-cs"/>
        </a:defRPr>
      </a:lvl1pPr>
      <a:lvl2pPr marL="884555" indent="-340360" algn="l" rtl="0" fontAlgn="base">
        <a:spcBef>
          <a:spcPct val="20000"/>
        </a:spcBef>
        <a:spcAft>
          <a:spcPct val="0"/>
        </a:spcAft>
        <a:buChar char="–"/>
        <a:defRPr sz="3400">
          <a:solidFill>
            <a:schemeClr val="tx1"/>
          </a:solidFill>
          <a:latin typeface="+mn-lt"/>
          <a:ea typeface="+mn-ea"/>
        </a:defRPr>
      </a:lvl2pPr>
      <a:lvl3pPr marL="1360805" indent="-272415" algn="l" rtl="0" fontAlgn="base">
        <a:spcBef>
          <a:spcPct val="20000"/>
        </a:spcBef>
        <a:spcAft>
          <a:spcPct val="0"/>
        </a:spcAft>
        <a:buChar char="•"/>
        <a:defRPr sz="2900">
          <a:solidFill>
            <a:schemeClr val="tx1"/>
          </a:solidFill>
          <a:latin typeface="+mn-lt"/>
          <a:ea typeface="+mn-ea"/>
        </a:defRPr>
      </a:lvl3pPr>
      <a:lvl4pPr marL="1905000" indent="-272415" algn="l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4pPr>
      <a:lvl5pPr marL="2449830" indent="-272415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5pPr>
      <a:lvl6pPr marL="2994025" indent="-272415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3538220" indent="-272415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4082415" indent="-272415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4627245" indent="-272415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95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9025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3220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415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610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6440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635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830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image" Target="../media/image4.png"/><Relationship Id="rId5" Type="http://schemas.openxmlformats.org/officeDocument/2006/relationships/tags" Target="../tags/tag7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6.xml"/><Relationship Id="rId9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>
            <a:grpSpLocks noChangeAspect="1"/>
          </p:cNvGrpSpPr>
          <p:nvPr/>
        </p:nvGrpSpPr>
        <p:grpSpPr>
          <a:xfrm>
            <a:off x="7844147" y="2439194"/>
            <a:ext cx="543046" cy="833581"/>
            <a:chOff x="4086629" y="3472198"/>
            <a:chExt cx="516632" cy="793035"/>
          </a:xfrm>
        </p:grpSpPr>
        <p:cxnSp>
          <p:nvCxnSpPr>
            <p:cNvPr id="7" name="直接连接符 6"/>
            <p:cNvCxnSpPr/>
            <p:nvPr/>
          </p:nvCxnSpPr>
          <p:spPr>
            <a:xfrm rot="1200000" flipH="1">
              <a:off x="4215523" y="3472198"/>
              <a:ext cx="387738" cy="624767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rot="1200000" flipH="1">
              <a:off x="4086629" y="3949183"/>
              <a:ext cx="187178" cy="31605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7950399" y="3713790"/>
            <a:ext cx="802401" cy="1872000"/>
          </a:xfrm>
          <a:prstGeom prst="rect">
            <a:avLst/>
          </a:prstGeom>
        </p:spPr>
        <p:txBody>
          <a:bodyPr vert="eaVert" wrap="square" lIns="91441" tIns="45720" rIns="91441" bIns="45720">
            <a:spAutoFit/>
          </a:bodyPr>
          <a:lstStyle/>
          <a:p>
            <a:r>
              <a:rPr lang="zh-CN" altLang="en-US" sz="1200" dirty="0">
                <a:solidFill>
                  <a:schemeClr val="bg2"/>
                </a:solidFill>
                <a:latin typeface="FZXingHeiS-R-GB" panose="02000000000000000000" pitchFamily="2" charset="-122"/>
                <a:ea typeface="FZXingHeiS-R-GB" panose="02000000000000000000" pitchFamily="2" charset="-122"/>
              </a:rPr>
              <a:t>李晟迪 </a:t>
            </a:r>
            <a:r>
              <a:rPr lang="en-US" altLang="zh-CN" sz="1200" dirty="0">
                <a:solidFill>
                  <a:schemeClr val="bg2"/>
                </a:solidFill>
                <a:latin typeface="FZXingHeiS-R-GB" panose="02000000000000000000" pitchFamily="2" charset="-122"/>
                <a:ea typeface="FZXingHeiS-R-GB" panose="02000000000000000000" pitchFamily="2" charset="-122"/>
              </a:rPr>
              <a:t>1912190417</a:t>
            </a:r>
          </a:p>
          <a:p>
            <a:r>
              <a:rPr lang="zh-CN" altLang="en-US" sz="1200" dirty="0">
                <a:solidFill>
                  <a:schemeClr val="bg2"/>
                </a:solidFill>
                <a:latin typeface="FZXingHeiS-R-GB" panose="02000000000000000000" pitchFamily="2" charset="-122"/>
                <a:ea typeface="FZXingHeiS-R-GB" panose="02000000000000000000" pitchFamily="2" charset="-122"/>
              </a:rPr>
              <a:t>潘淼森 </a:t>
            </a:r>
            <a:r>
              <a:rPr lang="en-US" altLang="zh-CN" sz="1200" dirty="0">
                <a:solidFill>
                  <a:schemeClr val="bg2"/>
                </a:solidFill>
                <a:latin typeface="FZXingHeiS-R-GB" panose="02000000000000000000" pitchFamily="2" charset="-122"/>
                <a:ea typeface="FZXingHeiS-R-GB" panose="02000000000000000000" pitchFamily="2" charset="-122"/>
              </a:rPr>
              <a:t>1912190529</a:t>
            </a:r>
          </a:p>
          <a:p>
            <a:pPr algn="just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082970" y="135899"/>
            <a:ext cx="2066400" cy="6019800"/>
          </a:xfrm>
          <a:prstGeom prst="rect">
            <a:avLst/>
          </a:prstGeom>
          <a:noFill/>
          <a:ln>
            <a:noFill/>
          </a:ln>
        </p:spPr>
        <p:txBody>
          <a:bodyPr vert="wordArtVertRtl" wrap="square" lIns="87764" tIns="43882" rIns="87764" bIns="43882" rtlCol="0" anchor="ctr" anchorCtr="1">
            <a:noAutofit/>
          </a:bodyPr>
          <a:lstStyle/>
          <a:p>
            <a:pPr algn="ctr"/>
            <a:r>
              <a:rPr lang="zh-CN" altLang="en-US" sz="4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  <a:cs typeface="Times New Roman" panose="02020603050405020304" pitchFamily="18" charset="0"/>
              </a:rPr>
              <a:t>智能门锁</a:t>
            </a:r>
            <a:endParaRPr lang="en-US" altLang="zh-CN" sz="4000" spc="300" dirty="0">
              <a:solidFill>
                <a:schemeClr val="tx1">
                  <a:lumMod val="50000"/>
                  <a:lumOff val="50000"/>
                </a:schemeClr>
              </a:solidFill>
              <a:latin typeface="汉仪晓波折纸体简" panose="020F05020202040A0204" pitchFamily="18" charset="-122"/>
              <a:ea typeface="汉仪晓波折纸体简" panose="020F05020202040A0204" pitchFamily="18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28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  <a:cs typeface="Times New Roman" panose="02020603050405020304" pitchFamily="18" charset="0"/>
              </a:rPr>
              <a:t>   </a:t>
            </a:r>
            <a:r>
              <a:rPr lang="en-US" altLang="zh-CN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  <a:cs typeface="Times New Roman" panose="02020603050405020304" pitchFamily="18" charset="0"/>
              </a:rPr>
              <a:t>  </a:t>
            </a:r>
          </a:p>
          <a:p>
            <a:pPr algn="ctr"/>
            <a:endParaRPr lang="zh-CN" altLang="en-US" sz="4000" spc="600" dirty="0">
              <a:ln w="28575">
                <a:noFill/>
                <a:prstDash val="solid"/>
              </a:ln>
              <a:solidFill>
                <a:schemeClr val="tx1">
                  <a:lumMod val="65000"/>
                  <a:lumOff val="35000"/>
                </a:schemeClr>
              </a:solidFill>
              <a:latin typeface="FZXingHeiS-R-GB" panose="02000000000000000000" pitchFamily="2" charset="-122"/>
              <a:ea typeface="FZXingHeiS-R-GB" panose="02000000000000000000" pitchFamily="2" charset="-122"/>
            </a:endParaRPr>
          </a:p>
        </p:txBody>
      </p:sp>
      <p:pic>
        <p:nvPicPr>
          <p:cNvPr id="11" name="轻商务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989013" y="371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14:flip dir="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4" showWhenStopped="0">
                <p:cTn id="1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>
            <a:grpSpLocks noChangeAspect="1"/>
          </p:cNvGrpSpPr>
          <p:nvPr/>
        </p:nvGrpSpPr>
        <p:grpSpPr>
          <a:xfrm>
            <a:off x="7894763" y="2521801"/>
            <a:ext cx="543046" cy="833581"/>
            <a:chOff x="4086629" y="3472198"/>
            <a:chExt cx="516632" cy="793035"/>
          </a:xfrm>
        </p:grpSpPr>
        <p:cxnSp>
          <p:nvCxnSpPr>
            <p:cNvPr id="23" name="直接连接符 22"/>
            <p:cNvCxnSpPr/>
            <p:nvPr/>
          </p:nvCxnSpPr>
          <p:spPr>
            <a:xfrm rot="1200000" flipH="1">
              <a:off x="4215523" y="3472198"/>
              <a:ext cx="387738" cy="624767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200000" flipH="1">
              <a:off x="4086629" y="3949183"/>
              <a:ext cx="187178" cy="31605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9365187" y="1507800"/>
            <a:ext cx="1152000" cy="4266000"/>
          </a:xfrm>
          <a:prstGeom prst="rect">
            <a:avLst/>
          </a:prstGeom>
          <a:noFill/>
          <a:ln>
            <a:noFill/>
          </a:ln>
        </p:spPr>
        <p:txBody>
          <a:bodyPr vert="eaVert" wrap="square" lIns="87764" tIns="43882" rIns="87764" bIns="43882" rtlCol="0" anchor="ctr" anchorCtr="1">
            <a:noAutofit/>
          </a:bodyPr>
          <a:lstStyle/>
          <a:p>
            <a:pPr algn="ctr"/>
            <a:r>
              <a:rPr lang="zh-CN" altLang="en-US" sz="6600" spc="600" dirty="0">
                <a:ln w="28575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谢谢观看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156567" y="611085"/>
            <a:ext cx="9096014" cy="5007509"/>
            <a:chOff x="428102" y="666285"/>
            <a:chExt cx="9766227" cy="5007509"/>
          </a:xfrm>
        </p:grpSpPr>
        <p:sp>
          <p:nvSpPr>
            <p:cNvPr id="44" name="矩形 43"/>
            <p:cNvSpPr>
              <a:spLocks noChangeAspect="1"/>
            </p:cNvSpPr>
            <p:nvPr/>
          </p:nvSpPr>
          <p:spPr>
            <a:xfrm>
              <a:off x="723637" y="1827071"/>
              <a:ext cx="3960000" cy="257232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 flipH="1">
              <a:off x="428102" y="666285"/>
              <a:ext cx="9766227" cy="5007509"/>
              <a:chOff x="2495825" y="666285"/>
              <a:chExt cx="9766227" cy="5007509"/>
            </a:xfrm>
          </p:grpSpPr>
          <p:sp>
            <p:nvSpPr>
              <p:cNvPr id="18" name="3"/>
              <p:cNvSpPr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2666325" y="2568685"/>
                <a:ext cx="2896330" cy="7677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36007" tIns="0" rIns="0" bIns="0" anchor="ctr" anchorCtr="0">
                <a:normAutofit/>
              </a:bodyPr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  <a:buNone/>
                </a:pPr>
                <a:r>
                  <a:rPr lang="zh-CN" altLang="en-US" sz="2800" b="1" spc="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Hiragino Sans GB W6" panose="020B0600000000000000" pitchFamily="34" charset="-128"/>
                    <a:ea typeface="Hiragino Sans GB W6" panose="020B0600000000000000" pitchFamily="34" charset="-128"/>
                  </a:rPr>
                  <a:t>系统部署介绍</a:t>
                </a:r>
              </a:p>
            </p:txBody>
          </p:sp>
          <p:sp>
            <p:nvSpPr>
              <p:cNvPr id="19" name="4"/>
              <p:cNvSpPr>
                <a:spLocks noChangeArrowhead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2495825" y="3479250"/>
                <a:ext cx="3040488" cy="920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36007" tIns="0" rIns="0" bIns="0" anchor="ctr" anchorCtr="0">
                <a:normAutofit/>
              </a:bodyPr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  <a:buNone/>
                </a:pPr>
                <a:r>
                  <a:rPr lang="zh-CN" altLang="en-US" sz="2800" b="1" spc="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Lantinghei SC Demibold" panose="02000000000000000000" pitchFamily="2" charset="-122"/>
                    <a:ea typeface="Lantinghei SC Demibold" panose="02000000000000000000" pitchFamily="2" charset="-122"/>
                  </a:rPr>
                  <a:t>技术罗列</a:t>
                </a:r>
              </a:p>
            </p:txBody>
          </p:sp>
          <p:sp>
            <p:nvSpPr>
              <p:cNvPr id="20" name="1"/>
              <p:cNvSpPr>
                <a:spLocks noChangeAspect="1"/>
              </p:cNvSpPr>
              <p:nvPr>
                <p:custDataLst>
                  <p:tags r:id="rId5"/>
                </p:custDataLst>
              </p:nvPr>
            </p:nvSpPr>
            <p:spPr>
              <a:xfrm flipH="1">
                <a:off x="5928025" y="702285"/>
                <a:ext cx="648019" cy="648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58" tIns="45729" rIns="91458" bIns="45729" rtlCol="0" anchor="ctr">
                <a:noAutofit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bg1"/>
                    </a:solidFill>
                    <a:latin typeface="+mj-ea"/>
                    <a:ea typeface="+mj-ea"/>
                    <a:cs typeface="Arial Unicode MS" panose="020B0604020202020204" pitchFamily="34" charset="-122"/>
                  </a:rPr>
                  <a:t>1</a:t>
                </a:r>
                <a:endParaRPr lang="zh-CN" altLang="en-US" sz="2400" dirty="0">
                  <a:solidFill>
                    <a:schemeClr val="bg1"/>
                  </a:solidFill>
                  <a:latin typeface="+mj-ea"/>
                  <a:ea typeface="+mj-ea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21" name="2"/>
              <p:cNvSpPr>
                <a:spLocks noChangeAspect="1"/>
              </p:cNvSpPr>
              <p:nvPr>
                <p:custDataLst>
                  <p:tags r:id="rId6"/>
                </p:custDataLst>
              </p:nvPr>
            </p:nvSpPr>
            <p:spPr>
              <a:xfrm flipH="1">
                <a:off x="5924305" y="1665730"/>
                <a:ext cx="648019" cy="648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58" tIns="45729" rIns="91458" bIns="45729" rtlCol="0" anchor="ctr">
                <a:noAutofit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bg1"/>
                    </a:solidFill>
                    <a:latin typeface="+mj-ea"/>
                    <a:ea typeface="+mj-ea"/>
                    <a:cs typeface="Arial Unicode MS" panose="020B0604020202020204" pitchFamily="34" charset="-122"/>
                  </a:rPr>
                  <a:t>2</a:t>
                </a:r>
                <a:endParaRPr lang="zh-CN" altLang="en-US" sz="2400" dirty="0">
                  <a:solidFill>
                    <a:schemeClr val="bg1"/>
                  </a:solidFill>
                  <a:latin typeface="+mj-ea"/>
                  <a:ea typeface="+mj-ea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23" name="3"/>
              <p:cNvSpPr>
                <a:spLocks noChangeAspect="1"/>
              </p:cNvSpPr>
              <p:nvPr>
                <p:custDataLst>
                  <p:tags r:id="rId7"/>
                </p:custDataLst>
              </p:nvPr>
            </p:nvSpPr>
            <p:spPr>
              <a:xfrm flipH="1">
                <a:off x="5907417" y="2629175"/>
                <a:ext cx="648019" cy="648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58" tIns="45729" rIns="91458" bIns="45729" rtlCol="0" anchor="ctr">
                <a:noAutofit/>
              </a:bodyPr>
              <a:lstStyle/>
              <a:p>
                <a:pPr algn="ctr"/>
                <a:r>
                  <a:rPr lang="en-US" altLang="zh-CN" sz="2400">
                    <a:solidFill>
                      <a:schemeClr val="bg1"/>
                    </a:solidFill>
                    <a:latin typeface="+mj-ea"/>
                    <a:ea typeface="+mj-ea"/>
                    <a:cs typeface="Arial Unicode MS" panose="020B0604020202020204" pitchFamily="34" charset="-122"/>
                  </a:rPr>
                  <a:t>3</a:t>
                </a:r>
                <a:endParaRPr lang="zh-CN" altLang="en-US" sz="2400" dirty="0">
                  <a:solidFill>
                    <a:schemeClr val="bg1"/>
                  </a:solidFill>
                  <a:latin typeface="+mj-ea"/>
                  <a:ea typeface="+mj-ea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33" name="4"/>
              <p:cNvSpPr>
                <a:spLocks noChangeAspect="1"/>
              </p:cNvSpPr>
              <p:nvPr>
                <p:custDataLst>
                  <p:tags r:id="rId8"/>
                </p:custDataLst>
              </p:nvPr>
            </p:nvSpPr>
            <p:spPr>
              <a:xfrm flipH="1">
                <a:off x="5879680" y="3591039"/>
                <a:ext cx="648019" cy="648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58" tIns="45729" rIns="91458" bIns="45729" rtlCol="0" anchor="ctr">
                <a:noAutofit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bg1"/>
                    </a:solidFill>
                    <a:latin typeface="+mj-ea"/>
                    <a:ea typeface="+mj-ea"/>
                    <a:cs typeface="Arial Unicode MS" panose="020B0604020202020204" pitchFamily="34" charset="-122"/>
                  </a:rPr>
                  <a:t>4</a:t>
                </a:r>
                <a:endParaRPr lang="zh-CN" altLang="en-US" sz="2400" dirty="0">
                  <a:solidFill>
                    <a:schemeClr val="bg1"/>
                  </a:solidFill>
                  <a:latin typeface="+mj-ea"/>
                  <a:ea typeface="+mj-ea"/>
                  <a:cs typeface="Arial Unicode MS" panose="020B0604020202020204" pitchFamily="34" charset="-122"/>
                </a:endParaRPr>
              </a:p>
            </p:txBody>
          </p:sp>
          <p:grpSp>
            <p:nvGrpSpPr>
              <p:cNvPr id="39" name="组合 38"/>
              <p:cNvGrpSpPr/>
              <p:nvPr/>
            </p:nvGrpSpPr>
            <p:grpSpPr>
              <a:xfrm>
                <a:off x="9231284" y="666285"/>
                <a:ext cx="3030768" cy="5007509"/>
                <a:chOff x="9231284" y="666285"/>
                <a:chExt cx="3030768" cy="5007509"/>
              </a:xfrm>
            </p:grpSpPr>
            <p:sp>
              <p:nvSpPr>
                <p:cNvPr id="43" name="文本框 13"/>
                <p:cNvSpPr txBox="1"/>
                <p:nvPr/>
              </p:nvSpPr>
              <p:spPr>
                <a:xfrm>
                  <a:off x="9382052" y="666285"/>
                  <a:ext cx="2880000" cy="720000"/>
                </a:xfrm>
                <a:prstGeom prst="rect">
                  <a:avLst/>
                </a:prstGeom>
                <a:noFill/>
              </p:spPr>
              <p:txBody>
                <a:bodyPr wrap="square" lIns="91450" tIns="45725" rIns="91450" bIns="45725" rtlCol="0" anchor="t" anchorCtr="0">
                  <a:noAutofit/>
                </a:bodyPr>
                <a:lstStyle/>
                <a:p>
                  <a:r>
                    <a:rPr lang="zh-CN" altLang="en-US" sz="3600" spc="600" dirty="0">
                      <a:solidFill>
                        <a:schemeClr val="tx2"/>
                      </a:solidFill>
                      <a:latin typeface="字魂35号-经典雅黑" panose="00000500000000000000" pitchFamily="2" charset="-122"/>
                      <a:ea typeface="字魂35号-经典雅黑" panose="00000500000000000000" pitchFamily="2" charset="-122"/>
                    </a:rPr>
                    <a:t>目录</a:t>
                  </a:r>
                </a:p>
              </p:txBody>
            </p:sp>
            <p:sp>
              <p:nvSpPr>
                <p:cNvPr id="41" name="文本框 13"/>
                <p:cNvSpPr txBox="1"/>
                <p:nvPr/>
              </p:nvSpPr>
              <p:spPr>
                <a:xfrm>
                  <a:off x="9231284" y="4953794"/>
                  <a:ext cx="2880000" cy="720000"/>
                </a:xfrm>
                <a:prstGeom prst="rect">
                  <a:avLst/>
                </a:prstGeom>
                <a:noFill/>
              </p:spPr>
              <p:txBody>
                <a:bodyPr wrap="square" lIns="91450" tIns="45725" rIns="91450" bIns="45725" rtlCol="0" anchor="t" anchorCtr="0">
                  <a:noAutofit/>
                </a:bodyPr>
                <a:lstStyle/>
                <a:p>
                  <a:r>
                    <a:rPr lang="en-US" altLang="zh-CN" sz="3600" spc="300" dirty="0">
                      <a:solidFill>
                        <a:schemeClr val="tx2"/>
                      </a:solidFill>
                      <a:latin typeface="+mn-ea"/>
                    </a:rPr>
                    <a:t>CONTENTS</a:t>
                  </a:r>
                  <a:endParaRPr lang="zh-CN" altLang="en-US" sz="3600" spc="300" dirty="0">
                    <a:solidFill>
                      <a:schemeClr val="tx2"/>
                    </a:solidFill>
                    <a:latin typeface="+mn-ea"/>
                  </a:endParaRPr>
                </a:p>
              </p:txBody>
            </p:sp>
          </p:grpSp>
        </p:grpSp>
      </p:grpSp>
      <p:sp>
        <p:nvSpPr>
          <p:cNvPr id="27" name="3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7438414" y="592493"/>
            <a:ext cx="2697568" cy="767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800" b="1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Hiragino Sans GB W6" panose="020B0600000000000000" pitchFamily="34" charset="-128"/>
                <a:ea typeface="Hiragino Sans GB W6" panose="020B0600000000000000" pitchFamily="34" charset="-128"/>
              </a:rPr>
              <a:t>项目介绍</a:t>
            </a:r>
          </a:p>
        </p:txBody>
      </p:sp>
      <p:sp>
        <p:nvSpPr>
          <p:cNvPr id="28" name="3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88713" y="1550658"/>
            <a:ext cx="2697568" cy="767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800" b="1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Hiragino Sans GB W6" panose="020B0600000000000000" pitchFamily="34" charset="-128"/>
                <a:ea typeface="Hiragino Sans GB W6" panose="020B0600000000000000" pitchFamily="34" charset="-128"/>
              </a:rPr>
              <a:t>场景功能介绍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3F4E87-C267-CE40-8B7C-D5F1C39429C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67842" y="1740694"/>
            <a:ext cx="2616200" cy="260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14:flip dir="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>
            <a:grpSpLocks noChangeAspect="1"/>
          </p:cNvGrpSpPr>
          <p:nvPr/>
        </p:nvGrpSpPr>
        <p:grpSpPr>
          <a:xfrm flipH="1">
            <a:off x="4493410" y="1219994"/>
            <a:ext cx="1919495" cy="3960000"/>
            <a:chOff x="3026347" y="1501205"/>
            <a:chExt cx="1598007" cy="3296762"/>
          </a:xfrm>
        </p:grpSpPr>
        <p:sp>
          <p:nvSpPr>
            <p:cNvPr id="22" name="TextBox 21"/>
            <p:cNvSpPr txBox="1"/>
            <p:nvPr/>
          </p:nvSpPr>
          <p:spPr>
            <a:xfrm>
              <a:off x="3796354" y="1501205"/>
              <a:ext cx="828000" cy="3296762"/>
            </a:xfrm>
            <a:prstGeom prst="rect">
              <a:avLst/>
            </a:prstGeom>
            <a:noFill/>
            <a:ln>
              <a:noFill/>
            </a:ln>
          </p:spPr>
          <p:txBody>
            <a:bodyPr vert="eaVert" wrap="square" rIns="90000" rtlCol="0">
              <a:noAutofit/>
            </a:bodyPr>
            <a:lstStyle/>
            <a:p>
              <a:pPr algn="r"/>
              <a:r>
                <a:rPr lang="zh-CN" altLang="en-US" sz="5400" spc="1200" dirty="0">
                  <a:ln w="28575">
                    <a:noFill/>
                  </a:ln>
                  <a:solidFill>
                    <a:schemeClr val="tx2"/>
                  </a:solidFill>
                  <a:latin typeface="FZXingHeiS-R-GB" panose="02000000000000000000" pitchFamily="2" charset="-122"/>
                  <a:ea typeface="FZXingHeiS-R-GB" panose="02000000000000000000" pitchFamily="2" charset="-122"/>
                </a:rPr>
                <a:t>项目介绍</a:t>
              </a:r>
            </a:p>
          </p:txBody>
        </p:sp>
        <p:sp>
          <p:nvSpPr>
            <p:cNvPr id="21" name="矩形 2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  <p:cNvSpPr/>
            <p:nvPr/>
          </p:nvSpPr>
          <p:spPr>
            <a:xfrm>
              <a:off x="3026347" y="2416040"/>
              <a:ext cx="325945" cy="1888145"/>
            </a:xfrm>
            <a:prstGeom prst="rect">
              <a:avLst/>
            </a:prstGeom>
          </p:spPr>
          <p:txBody>
            <a:bodyPr vert="eaVert" wrap="square" lIns="91441" tIns="45720" rIns="91441" bIns="45720">
              <a:spAutoFit/>
            </a:bodyPr>
            <a:lstStyle/>
            <a:p>
              <a:pPr algn="just">
                <a:lnSpc>
                  <a:spcPct val="120000"/>
                </a:lnSpc>
              </a:pP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5183187" y="1679594"/>
            <a:ext cx="470880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66750" indent="-666750" algn="just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	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在当今的生活中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，智能门锁正逐渐替代传统门锁，成为智能化时代新兴终端。指纹、人脸等生物识别技术的运用克服了传统钥匙易丢失、易遗忘、易复制的缺点。不仅如此，结合树莓派等终端，还可以实现多设备的智能联动，打造一个物联网智能家居生态</a:t>
            </a:r>
            <a:endParaRPr lang="zh-CN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汉仪晓波折纸体简" panose="020F05020202040A0204" pitchFamily="18" charset="-122"/>
              <a:ea typeface="汉仪晓波折纸体简" panose="020F05020202040A0204" pitchFamily="18" charset="-122"/>
            </a:endParaRPr>
          </a:p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87" b="-996"/>
          <a:stretch>
            <a:fillRect/>
          </a:stretch>
        </p:blipFill>
        <p:spPr>
          <a:xfrm>
            <a:off x="382587" y="1507013"/>
            <a:ext cx="3429000" cy="38455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14:flip dir="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2"/>
          <p:cNvSpPr txBox="1"/>
          <p:nvPr/>
        </p:nvSpPr>
        <p:spPr>
          <a:xfrm>
            <a:off x="915987" y="1310880"/>
            <a:ext cx="10210800" cy="441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场景描述</a:t>
            </a:r>
            <a:r>
              <a:rPr lang="en-US" altLang="zh-CN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:</a:t>
            </a: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本场景开启的传感器有指纹识别模块上的触摸唤醒感应器、低功耗蓝牙</a:t>
            </a:r>
            <a:r>
              <a:rPr lang="en-US" altLang="zh-CN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5.0</a:t>
            </a:r>
            <a:r>
              <a:rPr lang="zh-CN" altLang="en-US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 </a:t>
            </a:r>
            <a:r>
              <a:rPr lang="en-US" altLang="zh-CN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BLE</a:t>
            </a:r>
            <a:r>
              <a:rPr lang="zh-CN" altLang="en-US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 模块、超声波测距传感器模块，其余设备均处于待机状态。此时整个系统功耗低，节约系统资源。当指纹传感器上检测到手指接触或蓝牙检测到连接时，又或是超声波传感器检测到有物体接近时，可快速唤醒本系统</a:t>
            </a:r>
            <a:endParaRPr lang="en-US" altLang="zh-CN" sz="18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1011027" y="784775"/>
            <a:ext cx="4625950" cy="519508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just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场景一：待机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平行四边形 14"/>
          <p:cNvSpPr/>
          <p:nvPr/>
        </p:nvSpPr>
        <p:spPr>
          <a:xfrm>
            <a:off x="5945187" y="1524794"/>
            <a:ext cx="5688632" cy="3209042"/>
          </a:xfrm>
          <a:custGeom>
            <a:avLst/>
            <a:gdLst/>
            <a:ahLst/>
            <a:cxnLst/>
            <a:rect l="l" t="t" r="r" b="b"/>
            <a:pathLst>
              <a:path w="5688632" h="3209042">
                <a:moveTo>
                  <a:pt x="4022840" y="0"/>
                </a:moveTo>
                <a:lnTo>
                  <a:pt x="5688632" y="0"/>
                </a:lnTo>
                <a:lnTo>
                  <a:pt x="5115907" y="3209042"/>
                </a:lnTo>
                <a:lnTo>
                  <a:pt x="3450115" y="3209042"/>
                </a:lnTo>
                <a:close/>
                <a:moveTo>
                  <a:pt x="2297782" y="0"/>
                </a:moveTo>
                <a:lnTo>
                  <a:pt x="3963574" y="0"/>
                </a:lnTo>
                <a:lnTo>
                  <a:pt x="3390849" y="3209042"/>
                </a:lnTo>
                <a:lnTo>
                  <a:pt x="1725057" y="3209042"/>
                </a:lnTo>
                <a:close/>
                <a:moveTo>
                  <a:pt x="572725" y="0"/>
                </a:moveTo>
                <a:lnTo>
                  <a:pt x="2238517" y="0"/>
                </a:lnTo>
                <a:lnTo>
                  <a:pt x="1665792" y="3209042"/>
                </a:lnTo>
                <a:lnTo>
                  <a:pt x="0" y="3209042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1" name="2"/>
          <p:cNvSpPr txBox="1"/>
          <p:nvPr/>
        </p:nvSpPr>
        <p:spPr>
          <a:xfrm>
            <a:off x="915987" y="919414"/>
            <a:ext cx="4857960" cy="441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解锁物理控制机制：舵机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解锁触发控制器：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Arduino</a:t>
            </a: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解锁信号发送者：树莓派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涉及传感器：超声波传感器（接树莓派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/Arduino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）、摄像头（接树莓派） 、指纹传感器（接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Arduino)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、蓝牙模块、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OLED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屏幕显示解锁结果。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场景描述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:</a:t>
            </a: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超声波传感器接收距离信息，若有人接近，则通过串口唤醒树莓派，树莓派执行人脸识别、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Arduino 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检测指纹信号。若两信号均检测失败，则树莓派拍照记录来者面部信息，发送紧急邮件。手机端微信小程序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app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利用蓝牙也可发送信号进行解锁。如果是陌生人脸就会自动播放门铃声，如果超过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3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次人脸解锁失败，人脸识别功能锁定，需用其他方式解锁，成功后解锁。当指纹超过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3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次识别失败时就会触发报警。并发送紧急邮件。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1031992" y="381794"/>
            <a:ext cx="4625950" cy="519508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just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场景一：解锁</a:t>
            </a:r>
          </a:p>
        </p:txBody>
      </p:sp>
    </p:spTree>
    <p:extLst>
      <p:ext uri="{BB962C8B-B14F-4D97-AF65-F5344CB8AC3E}">
        <p14:creationId xmlns:p14="http://schemas.microsoft.com/office/powerpoint/2010/main" val="362170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平行四边形 14"/>
          <p:cNvSpPr/>
          <p:nvPr/>
        </p:nvSpPr>
        <p:spPr>
          <a:xfrm>
            <a:off x="5945187" y="1524794"/>
            <a:ext cx="5688632" cy="3209042"/>
          </a:xfrm>
          <a:custGeom>
            <a:avLst/>
            <a:gdLst/>
            <a:ahLst/>
            <a:cxnLst/>
            <a:rect l="l" t="t" r="r" b="b"/>
            <a:pathLst>
              <a:path w="5688632" h="3209042">
                <a:moveTo>
                  <a:pt x="4022840" y="0"/>
                </a:moveTo>
                <a:lnTo>
                  <a:pt x="5688632" y="0"/>
                </a:lnTo>
                <a:lnTo>
                  <a:pt x="5115907" y="3209042"/>
                </a:lnTo>
                <a:lnTo>
                  <a:pt x="3450115" y="3209042"/>
                </a:lnTo>
                <a:close/>
                <a:moveTo>
                  <a:pt x="2297782" y="0"/>
                </a:moveTo>
                <a:lnTo>
                  <a:pt x="3963574" y="0"/>
                </a:lnTo>
                <a:lnTo>
                  <a:pt x="3390849" y="3209042"/>
                </a:lnTo>
                <a:lnTo>
                  <a:pt x="1725057" y="3209042"/>
                </a:lnTo>
                <a:close/>
                <a:moveTo>
                  <a:pt x="572725" y="0"/>
                </a:moveTo>
                <a:lnTo>
                  <a:pt x="2238517" y="0"/>
                </a:lnTo>
                <a:lnTo>
                  <a:pt x="1665792" y="3209042"/>
                </a:lnTo>
                <a:lnTo>
                  <a:pt x="0" y="3209042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1" name="2"/>
          <p:cNvSpPr txBox="1"/>
          <p:nvPr/>
        </p:nvSpPr>
        <p:spPr>
          <a:xfrm>
            <a:off x="895022" y="1681414"/>
            <a:ext cx="4857960" cy="441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触发控制器：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Arduino</a:t>
            </a: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信号发送者：树莓派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涉及硬件：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LED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灯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场景描述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:</a:t>
            </a: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解锁的同时，光敏传感器读取环境光照值，自动控制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LED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灯亮起。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1011027" y="784775"/>
            <a:ext cx="4625950" cy="519508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just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场景二：智能亮灯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汉仪晓波折纸体简" panose="020F05020202040A0204" pitchFamily="18" charset="-122"/>
              <a:ea typeface="汉仪晓波折纸体简" panose="020F05020202040A0204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265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平行四边形 14"/>
          <p:cNvSpPr/>
          <p:nvPr/>
        </p:nvSpPr>
        <p:spPr>
          <a:xfrm>
            <a:off x="5945187" y="1524794"/>
            <a:ext cx="5688632" cy="3209042"/>
          </a:xfrm>
          <a:custGeom>
            <a:avLst/>
            <a:gdLst/>
            <a:ahLst/>
            <a:cxnLst/>
            <a:rect l="l" t="t" r="r" b="b"/>
            <a:pathLst>
              <a:path w="5688632" h="3209042">
                <a:moveTo>
                  <a:pt x="4022840" y="0"/>
                </a:moveTo>
                <a:lnTo>
                  <a:pt x="5688632" y="0"/>
                </a:lnTo>
                <a:lnTo>
                  <a:pt x="5115907" y="3209042"/>
                </a:lnTo>
                <a:lnTo>
                  <a:pt x="3450115" y="3209042"/>
                </a:lnTo>
                <a:close/>
                <a:moveTo>
                  <a:pt x="2297782" y="0"/>
                </a:moveTo>
                <a:lnTo>
                  <a:pt x="3963574" y="0"/>
                </a:lnTo>
                <a:lnTo>
                  <a:pt x="3390849" y="3209042"/>
                </a:lnTo>
                <a:lnTo>
                  <a:pt x="1725057" y="3209042"/>
                </a:lnTo>
                <a:close/>
                <a:moveTo>
                  <a:pt x="572725" y="0"/>
                </a:moveTo>
                <a:lnTo>
                  <a:pt x="2238517" y="0"/>
                </a:lnTo>
                <a:lnTo>
                  <a:pt x="1665792" y="3209042"/>
                </a:lnTo>
                <a:lnTo>
                  <a:pt x="0" y="3209042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1" name="2"/>
          <p:cNvSpPr txBox="1"/>
          <p:nvPr/>
        </p:nvSpPr>
        <p:spPr>
          <a:xfrm>
            <a:off x="895022" y="1561386"/>
            <a:ext cx="4857960" cy="441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触发控制器：树莓派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信号发送者：连接至按钮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涉及硬件：扬声器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场景描述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:</a:t>
            </a: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用户按下电容触摸传感器，树莓派查询本地数据库。查询来着身份和对应进门记录，拼合字符串、交给百度语音合成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API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合成语音，播放音频文件。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1011027" y="784775"/>
            <a:ext cx="4625950" cy="519508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just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场景二：智能语音</a:t>
            </a:r>
          </a:p>
        </p:txBody>
      </p:sp>
    </p:spTree>
    <p:extLst>
      <p:ext uri="{BB962C8B-B14F-4D97-AF65-F5344CB8AC3E}">
        <p14:creationId xmlns:p14="http://schemas.microsoft.com/office/powerpoint/2010/main" val="3616660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78777B7-FF68-7747-BC43-9A336028D7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093" y="0"/>
            <a:ext cx="9054988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7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33C7B11-0489-9D4A-8A93-A37073A75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187" y="56849"/>
            <a:ext cx="7626350" cy="674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8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CONTENTSID" val="63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26094856"/>
  <p:tag name="MH_LIBRARY" val="CONTENTS"/>
  <p:tag name="MH_AUTOCOLOR" val="TRUE"/>
  <p:tag name="MH_TYPE" val="CONTENTS"/>
  <p:tag name="ID" val="62677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3"/>
</p:tagLst>
</file>

<file path=ppt/theme/theme1.xml><?xml version="1.0" encoding="utf-8"?>
<a:theme xmlns:a="http://schemas.openxmlformats.org/drawingml/2006/main" name="千图网海量PPT模板www.58pic.com">
  <a:themeElements>
    <a:clrScheme name="自定义 1">
      <a:dk1>
        <a:sysClr val="windowText" lastClr="000000"/>
      </a:dk1>
      <a:lt1>
        <a:sysClr val="window" lastClr="FFFFFF"/>
      </a:lt1>
      <a:dk2>
        <a:srgbClr val="8AABC5"/>
      </a:dk2>
      <a:lt2>
        <a:srgbClr val="7F7F7F"/>
      </a:lt2>
      <a:accent1>
        <a:srgbClr val="93B5CF"/>
      </a:accent1>
      <a:accent2>
        <a:srgbClr val="93B5CF"/>
      </a:accent2>
      <a:accent3>
        <a:srgbClr val="7F7F7F"/>
      </a:accent3>
      <a:accent4>
        <a:srgbClr val="93B5CF"/>
      </a:accent4>
      <a:accent5>
        <a:srgbClr val="93B5CF"/>
      </a:accent5>
      <a:accent6>
        <a:srgbClr val="93B5CF"/>
      </a:accent6>
      <a:hlink>
        <a:srgbClr val="0000FF"/>
      </a:hlink>
      <a:folHlink>
        <a:srgbClr val="800080"/>
      </a:folHlink>
    </a:clrScheme>
    <a:fontScheme name="自定义 4">
      <a:majorFont>
        <a:latin typeface="字魂59号-创粗黑"/>
        <a:ea typeface="字魂59号-创粗黑"/>
        <a:cs typeface=""/>
      </a:majorFont>
      <a:minorFont>
        <a:latin typeface="字魂59号-创粗黑"/>
        <a:ea typeface="字魂59号-创粗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</TotalTime>
  <Words>477</Words>
  <Application>Microsoft Macintosh PowerPoint</Application>
  <PresentationFormat>自定义</PresentationFormat>
  <Paragraphs>50</Paragraphs>
  <Slides>10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字魂59号-创粗黑</vt:lpstr>
      <vt:lpstr>Rockwell</vt:lpstr>
      <vt:lpstr>Arial</vt:lpstr>
      <vt:lpstr>字魂35号-经典雅黑</vt:lpstr>
      <vt:lpstr>FZXingHeiS-R-GB</vt:lpstr>
      <vt:lpstr>汉仪晓波折纸体简</vt:lpstr>
      <vt:lpstr>Hiragino Sans GB W6</vt:lpstr>
      <vt:lpstr>LANTINGHEI SC EXTRALIGHT</vt:lpstr>
      <vt:lpstr>LANTINGHEI SC DEMIBOLD</vt:lpstr>
      <vt:lpstr>千图网海量PPT模板www.58pic.com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李 晟迪</cp:lastModifiedBy>
  <cp:revision>11134</cp:revision>
  <cp:lastPrinted>2113-01-01T00:00:00Z</cp:lastPrinted>
  <dcterms:created xsi:type="dcterms:W3CDTF">2015-07-08T08:22:00Z</dcterms:created>
  <dcterms:modified xsi:type="dcterms:W3CDTF">2021-06-22T12:49:03Z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  <property fmtid="{D5CDD505-2E9C-101B-9397-08002B2CF9AE}" pid="3" name="KSOProductBuildVer">
    <vt:lpwstr>2052-11.1.0.10116</vt:lpwstr>
  </property>
</Properties>
</file>

<file path=docProps/thumbnail.jpeg>
</file>